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26" r:id="rId1"/>
  </p:sldMasterIdLst>
  <p:notesMasterIdLst>
    <p:notesMasterId r:id="rId9"/>
  </p:notesMasterIdLst>
  <p:sldIdLst>
    <p:sldId id="256" r:id="rId2"/>
    <p:sldId id="260" r:id="rId3"/>
    <p:sldId id="270" r:id="rId4"/>
    <p:sldId id="262" r:id="rId5"/>
    <p:sldId id="268" r:id="rId6"/>
    <p:sldId id="263" r:id="rId7"/>
    <p:sldId id="271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Teko-Regular" panose="020B0604020202020204" charset="0"/>
      <p:regular r:id="rId14"/>
    </p:embeddedFont>
  </p:embeddedFontLst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EEEEE"/>
    <a:srgbClr val="8BC3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3E616E-74B0-4B54-9520-AC970865469B}" v="4" dt="2022-02-28T17:11:15.511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53"/>
    <p:restoredTop sz="94275" autoAdjust="0"/>
  </p:normalViewPr>
  <p:slideViewPr>
    <p:cSldViewPr snapToGrid="0" snapToObjects="1">
      <p:cViewPr varScale="1">
        <p:scale>
          <a:sx n="69" d="100"/>
          <a:sy n="69" d="100"/>
        </p:scale>
        <p:origin x="72" y="1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Lindholm" userId="08f05959-23be-4885-80a8-b37ec18577c8" providerId="ADAL" clId="{A93E616E-74B0-4B54-9520-AC970865469B}"/>
    <pc:docChg chg="custSel addSld delSld modSld">
      <pc:chgData name="Julie Lindholm" userId="08f05959-23be-4885-80a8-b37ec18577c8" providerId="ADAL" clId="{A93E616E-74B0-4B54-9520-AC970865469B}" dt="2022-02-28T17:11:26.553" v="8" actId="20577"/>
      <pc:docMkLst>
        <pc:docMk/>
      </pc:docMkLst>
      <pc:sldChg chg="addSp delSp modSp mod">
        <pc:chgData name="Julie Lindholm" userId="08f05959-23be-4885-80a8-b37ec18577c8" providerId="ADAL" clId="{A93E616E-74B0-4B54-9520-AC970865469B}" dt="2022-02-28T17:10:25.591" v="3"/>
        <pc:sldMkLst>
          <pc:docMk/>
          <pc:sldMk cId="510825600" sldId="262"/>
        </pc:sldMkLst>
        <pc:picChg chg="add mod">
          <ac:chgData name="Julie Lindholm" userId="08f05959-23be-4885-80a8-b37ec18577c8" providerId="ADAL" clId="{A93E616E-74B0-4B54-9520-AC970865469B}" dt="2022-02-28T17:10:25.591" v="3"/>
          <ac:picMkLst>
            <pc:docMk/>
            <pc:sldMk cId="510825600" sldId="262"/>
            <ac:picMk id="8" creationId="{24B3D334-FB81-46EB-AA8F-AD1A43EACD1F}"/>
          </ac:picMkLst>
        </pc:picChg>
        <pc:picChg chg="del">
          <ac:chgData name="Julie Lindholm" userId="08f05959-23be-4885-80a8-b37ec18577c8" providerId="ADAL" clId="{A93E616E-74B0-4B54-9520-AC970865469B}" dt="2022-02-28T17:10:25.049" v="2" actId="478"/>
          <ac:picMkLst>
            <pc:docMk/>
            <pc:sldMk cId="510825600" sldId="262"/>
            <ac:picMk id="13" creationId="{176021C5-5BC3-4D38-B276-6011464DE4F4}"/>
          </ac:picMkLst>
        </pc:picChg>
      </pc:sldChg>
      <pc:sldChg chg="del">
        <pc:chgData name="Julie Lindholm" userId="08f05959-23be-4885-80a8-b37ec18577c8" providerId="ADAL" clId="{A93E616E-74B0-4B54-9520-AC970865469B}" dt="2022-02-28T17:09:56.300" v="1" actId="2696"/>
        <pc:sldMkLst>
          <pc:docMk/>
          <pc:sldMk cId="2181347094" sldId="267"/>
        </pc:sldMkLst>
      </pc:sldChg>
      <pc:sldChg chg="addSp delSp modSp mod">
        <pc:chgData name="Julie Lindholm" userId="08f05959-23be-4885-80a8-b37ec18577c8" providerId="ADAL" clId="{A93E616E-74B0-4B54-9520-AC970865469B}" dt="2022-02-28T17:10:44.669" v="5"/>
        <pc:sldMkLst>
          <pc:docMk/>
          <pc:sldMk cId="4118075113" sldId="268"/>
        </pc:sldMkLst>
        <pc:picChg chg="del">
          <ac:chgData name="Julie Lindholm" userId="08f05959-23be-4885-80a8-b37ec18577c8" providerId="ADAL" clId="{A93E616E-74B0-4B54-9520-AC970865469B}" dt="2022-02-28T17:10:44.189" v="4" actId="478"/>
          <ac:picMkLst>
            <pc:docMk/>
            <pc:sldMk cId="4118075113" sldId="268"/>
            <ac:picMk id="10" creationId="{A1BE558B-4164-4D25-91EC-95CA71BC8372}"/>
          </ac:picMkLst>
        </pc:picChg>
        <pc:picChg chg="add mod">
          <ac:chgData name="Julie Lindholm" userId="08f05959-23be-4885-80a8-b37ec18577c8" providerId="ADAL" clId="{A93E616E-74B0-4B54-9520-AC970865469B}" dt="2022-02-28T17:10:44.669" v="5"/>
          <ac:picMkLst>
            <pc:docMk/>
            <pc:sldMk cId="4118075113" sldId="268"/>
            <ac:picMk id="11" creationId="{99C6ED9E-FB5E-43A1-BF1C-ECE1CF071234}"/>
          </ac:picMkLst>
        </pc:picChg>
      </pc:sldChg>
      <pc:sldChg chg="del">
        <pc:chgData name="Julie Lindholm" userId="08f05959-23be-4885-80a8-b37ec18577c8" providerId="ADAL" clId="{A93E616E-74B0-4B54-9520-AC970865469B}" dt="2022-02-28T17:11:20.140" v="7" actId="2696"/>
        <pc:sldMkLst>
          <pc:docMk/>
          <pc:sldMk cId="1004063401" sldId="269"/>
        </pc:sldMkLst>
      </pc:sldChg>
      <pc:sldChg chg="add">
        <pc:chgData name="Julie Lindholm" userId="08f05959-23be-4885-80a8-b37ec18577c8" providerId="ADAL" clId="{A93E616E-74B0-4B54-9520-AC970865469B}" dt="2022-02-28T17:09:50.565" v="0"/>
        <pc:sldMkLst>
          <pc:docMk/>
          <pc:sldMk cId="3832035353" sldId="270"/>
        </pc:sldMkLst>
      </pc:sldChg>
      <pc:sldChg chg="modSp add mod">
        <pc:chgData name="Julie Lindholm" userId="08f05959-23be-4885-80a8-b37ec18577c8" providerId="ADAL" clId="{A93E616E-74B0-4B54-9520-AC970865469B}" dt="2022-02-28T17:11:26.553" v="8" actId="20577"/>
        <pc:sldMkLst>
          <pc:docMk/>
          <pc:sldMk cId="1742659028" sldId="271"/>
        </pc:sldMkLst>
        <pc:spChg chg="mod">
          <ac:chgData name="Julie Lindholm" userId="08f05959-23be-4885-80a8-b37ec18577c8" providerId="ADAL" clId="{A93E616E-74B0-4B54-9520-AC970865469B}" dt="2022-02-28T17:11:26.553" v="8" actId="20577"/>
          <ac:spMkLst>
            <pc:docMk/>
            <pc:sldMk cId="1742659028" sldId="271"/>
            <ac:spMk id="6" creationId="{97D865C3-5928-46B8-A50F-29A6B07633B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D82D7-6358-8548-BA45-9AAC0FE1DC5B}" type="datetimeFigureOut">
              <a:rPr lang="en-DK" smtClean="0"/>
              <a:t>28/02/2022</a:t>
            </a:fld>
            <a:endParaRPr lang="en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B5708-B5F4-5149-91B2-DFC06EF96B09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635900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as.org/content/116/46/23117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as.org/content/116/46/23117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Kilde til armeret beton: https://www.dlubal.com/en/solutions/online-services/glossary/000186</a:t>
            </a:r>
          </a:p>
          <a:p>
            <a:endParaRPr lang="en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5708-B5F4-5149-91B2-DFC06EF96B09}" type="slidenum">
              <a:rPr lang="en-DK" smtClean="0"/>
              <a:t>2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765385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Lignin figur kilde: https://www.mdpi.com/2071-1050/12/2/734</a:t>
            </a:r>
          </a:p>
          <a:p>
            <a:endParaRPr lang="x-none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5708-B5F4-5149-91B2-DFC06EF96B09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97425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Figur kilde: </a:t>
            </a:r>
            <a:r>
              <a:rPr lang="da-DK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https://www.pnas.org/content/116/46/23117</a:t>
            </a:r>
            <a:endParaRPr lang="da-D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5708-B5F4-5149-91B2-DFC06EF96B09}" type="slidenum">
              <a:rPr lang="en-DK" smtClean="0"/>
              <a:t>4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102609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Figur kilde: </a:t>
            </a:r>
            <a:r>
              <a:rPr lang="da-DK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https://www.pnas.org/content/116/46/23117</a:t>
            </a:r>
            <a:endParaRPr lang="da-D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5708-B5F4-5149-91B2-DFC06EF96B09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91204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CB884-057B-8544-A15F-B43D982334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6"/>
            <a:ext cx="5437187" cy="2879726"/>
          </a:xfrm>
        </p:spPr>
        <p:txBody>
          <a:bodyPr anchor="b"/>
          <a:lstStyle>
            <a:lvl1pPr algn="l">
              <a:lnSpc>
                <a:spcPct val="70000"/>
              </a:lnSpc>
              <a:defRPr sz="6000" cap="all" baseline="0"/>
            </a:lvl1pPr>
          </a:lstStyle>
          <a:p>
            <a:r>
              <a:rPr lang="da-DK"/>
              <a:t>Klik for at redigere titeltypografien i masteren</a:t>
            </a:r>
            <a:endParaRPr lang="en-D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C71F9E-F53E-484B-93FA-8C6CA5996A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429001"/>
            <a:ext cx="5437187" cy="666750"/>
          </a:xfrm>
        </p:spPr>
        <p:txBody>
          <a:bodyPr lIns="0" tIns="0" rIns="0" bIns="0"/>
          <a:lstStyle>
            <a:lvl1pPr marL="0" indent="0" algn="l">
              <a:buNone/>
              <a:defRPr lang="en-US" sz="2400" kern="1200" cap="all" baseline="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DK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8BF8D12C-AB5E-4244-ABEC-390DD035EFA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3950" y="333375"/>
            <a:ext cx="5437188" cy="6191250"/>
          </a:xfrm>
          <a:pattFill prst="pct50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900">
                <a:latin typeface="+mn-lt"/>
              </a:defRPr>
            </a:lvl1pPr>
          </a:lstStyle>
          <a:p>
            <a:r>
              <a:rPr lang="en-DK" dirty="0"/>
              <a:t>Insert Header Picture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3F02DC30-D565-9641-A2F4-D52869589F3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0863" y="5891025"/>
            <a:ext cx="633600" cy="633600"/>
          </a:xfrm>
        </p:spPr>
        <p:txBody>
          <a:bodyPr>
            <a:normAutofit/>
          </a:bodyPr>
          <a:lstStyle>
            <a:lvl1pPr marL="0" indent="0" algn="ctr">
              <a:buNone/>
              <a:defRPr sz="900">
                <a:latin typeface="+mn-lt"/>
              </a:defRPr>
            </a:lvl1pPr>
          </a:lstStyle>
          <a:p>
            <a:r>
              <a:rPr lang="en-DK" dirty="0"/>
              <a:t>SDI Icon</a:t>
            </a:r>
          </a:p>
        </p:txBody>
      </p:sp>
      <p:sp>
        <p:nvSpPr>
          <p:cNvPr id="8" name="Picture Placeholder 30">
            <a:extLst>
              <a:ext uri="{FF2B5EF4-FFF2-40B4-BE49-F238E27FC236}">
                <a16:creationId xmlns:a16="http://schemas.microsoft.com/office/drawing/2014/main" id="{F17BBEB6-BF74-1043-B739-055B7574347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66313" y="5891025"/>
            <a:ext cx="633600" cy="633600"/>
          </a:xfrm>
        </p:spPr>
        <p:txBody>
          <a:bodyPr>
            <a:normAutofit/>
          </a:bodyPr>
          <a:lstStyle>
            <a:lvl1pPr marL="0" indent="0" algn="ctr">
              <a:buNone/>
              <a:defRPr sz="900">
                <a:latin typeface="+mn-lt"/>
              </a:defRPr>
            </a:lvl1pPr>
          </a:lstStyle>
          <a:p>
            <a:r>
              <a:rPr lang="en-DK" dirty="0"/>
              <a:t>SDI 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0D55E9-6163-9E4C-A1C7-5AEA58141304}"/>
              </a:ext>
            </a:extLst>
          </p:cNvPr>
          <p:cNvSpPr/>
          <p:nvPr userDrawn="1"/>
        </p:nvSpPr>
        <p:spPr>
          <a:xfrm>
            <a:off x="550863" y="333375"/>
            <a:ext cx="2541600" cy="10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Picture Placeholder 30">
            <a:extLst>
              <a:ext uri="{FF2B5EF4-FFF2-40B4-BE49-F238E27FC236}">
                <a16:creationId xmlns:a16="http://schemas.microsoft.com/office/drawing/2014/main" id="{B0B345B1-04E9-AE4A-8E74-903CF9513C4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981763" y="5891025"/>
            <a:ext cx="633600" cy="633600"/>
          </a:xfrm>
        </p:spPr>
        <p:txBody>
          <a:bodyPr>
            <a:normAutofit/>
          </a:bodyPr>
          <a:lstStyle>
            <a:lvl1pPr marL="0" indent="0" algn="ctr">
              <a:buNone/>
              <a:defRPr sz="900">
                <a:latin typeface="+mn-lt"/>
              </a:defRPr>
            </a:lvl1pPr>
          </a:lstStyle>
          <a:p>
            <a:r>
              <a:rPr lang="en-DK" dirty="0"/>
              <a:t>SDI Icon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28B41B-958D-9F4A-86C2-B6D22C1FCE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2" y="4095751"/>
            <a:ext cx="5437186" cy="1657349"/>
          </a:xfrm>
        </p:spPr>
        <p:txBody>
          <a:bodyPr anchor="t"/>
          <a:lstStyle>
            <a:lvl1pPr marL="0" indent="0">
              <a:buNone/>
              <a:defRPr lang="en-DK" sz="800" b="0"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da-DK" sz="800" b="1" dirty="0">
                <a:solidFill>
                  <a:srgbClr val="4C4C4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 (Body CS)"/>
              </a:rPr>
              <a:t>Noter</a:t>
            </a:r>
            <a:endParaRPr lang="en-DK" sz="800" dirty="0">
              <a:solidFill>
                <a:srgbClr val="4C4C4C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 (Body CS)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045405-0332-2B40-9CDC-1E0348752C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5713" y="6368952"/>
            <a:ext cx="972337" cy="241495"/>
          </a:xfrm>
          <a:prstGeom prst="rect">
            <a:avLst/>
          </a:prstGeom>
        </p:spPr>
      </p:pic>
      <p:sp>
        <p:nvSpPr>
          <p:cNvPr id="14" name="Picture Placeholder 30">
            <a:extLst>
              <a:ext uri="{FF2B5EF4-FFF2-40B4-BE49-F238E27FC236}">
                <a16:creationId xmlns:a16="http://schemas.microsoft.com/office/drawing/2014/main" id="{26550671-BF01-574C-B8ED-C44E55489C1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697213" y="5891025"/>
            <a:ext cx="633600" cy="633600"/>
          </a:xfrm>
        </p:spPr>
        <p:txBody>
          <a:bodyPr>
            <a:normAutofit/>
          </a:bodyPr>
          <a:lstStyle>
            <a:lvl1pPr marL="0" indent="0" algn="ctr">
              <a:buNone/>
              <a:defRPr sz="900">
                <a:latin typeface="+mn-lt"/>
              </a:defRPr>
            </a:lvl1pPr>
          </a:lstStyle>
          <a:p>
            <a:r>
              <a:rPr lang="en-DK" dirty="0"/>
              <a:t>SDI Icon</a:t>
            </a:r>
          </a:p>
        </p:txBody>
      </p:sp>
      <p:sp>
        <p:nvSpPr>
          <p:cNvPr id="15" name="Picture Placeholder 30">
            <a:extLst>
              <a:ext uri="{FF2B5EF4-FFF2-40B4-BE49-F238E27FC236}">
                <a16:creationId xmlns:a16="http://schemas.microsoft.com/office/drawing/2014/main" id="{305DC326-128D-9245-9FDD-0E1D2FC6A39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412663" y="5891025"/>
            <a:ext cx="633600" cy="633600"/>
          </a:xfrm>
        </p:spPr>
        <p:txBody>
          <a:bodyPr>
            <a:normAutofit/>
          </a:bodyPr>
          <a:lstStyle>
            <a:lvl1pPr marL="0" indent="0" algn="ctr">
              <a:buNone/>
              <a:defRPr sz="900">
                <a:latin typeface="+mn-lt"/>
              </a:defRPr>
            </a:lvl1pPr>
          </a:lstStyle>
          <a:p>
            <a:r>
              <a:rPr lang="en-DK" dirty="0"/>
              <a:t>SDI Icon</a:t>
            </a:r>
          </a:p>
        </p:txBody>
      </p:sp>
      <p:sp>
        <p:nvSpPr>
          <p:cNvPr id="16" name="Picture Placeholder 30">
            <a:extLst>
              <a:ext uri="{FF2B5EF4-FFF2-40B4-BE49-F238E27FC236}">
                <a16:creationId xmlns:a16="http://schemas.microsoft.com/office/drawing/2014/main" id="{76449425-29A2-284A-8C31-2F2C5EB26F0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128113" y="5891025"/>
            <a:ext cx="633600" cy="633600"/>
          </a:xfrm>
        </p:spPr>
        <p:txBody>
          <a:bodyPr>
            <a:normAutofit/>
          </a:bodyPr>
          <a:lstStyle>
            <a:lvl1pPr marL="0" indent="0" algn="ctr">
              <a:buNone/>
              <a:defRPr sz="900">
                <a:latin typeface="+mn-lt"/>
              </a:defRPr>
            </a:lvl1pPr>
          </a:lstStyle>
          <a:p>
            <a:r>
              <a:rPr lang="en-DK" dirty="0"/>
              <a:t>SDI Icon</a:t>
            </a:r>
          </a:p>
        </p:txBody>
      </p:sp>
    </p:spTree>
    <p:extLst>
      <p:ext uri="{BB962C8B-B14F-4D97-AF65-F5344CB8AC3E}">
        <p14:creationId xmlns:p14="http://schemas.microsoft.com/office/powerpoint/2010/main" val="1669439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40D93-4501-6146-939F-FE3664A96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53847C-726F-774E-A131-C623348594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9BDCD-5A2E-CD48-9FEC-13ABB76D8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C379F50-8E65-ED4E-A6C9-0EE0EBA3B25C}" type="datetime1">
              <a:rPr lang="da-DK" smtClean="0"/>
              <a:t>28-02-2022</a:t>
            </a:fld>
            <a:endParaRPr lang="en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9C5D8-E9ED-8840-AB9E-579FE0ADA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verdensmålene.dk</a:t>
            </a:r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D4AB7-9137-7640-A567-7D7A5ADC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DK"/>
              <a:t>|  </a:t>
            </a:r>
            <a:fld id="{73361457-7C29-0A44-A4DD-374480AAC2F3}" type="slidenum">
              <a:rPr lang="en-DK" smtClean="0"/>
              <a:pPr/>
              <a:t>‹nr.›</a:t>
            </a:fld>
            <a:r>
              <a:rPr lang="en-DK"/>
              <a:t>  |</a:t>
            </a:r>
            <a:endParaRPr lang="en-DK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6EFB0C-A002-5C4E-AD88-A07D0F40CF24}"/>
              </a:ext>
            </a:extLst>
          </p:cNvPr>
          <p:cNvSpPr/>
          <p:nvPr userDrawn="1"/>
        </p:nvSpPr>
        <p:spPr>
          <a:xfrm>
            <a:off x="550863" y="333375"/>
            <a:ext cx="2541600" cy="10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617652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82C5E9-691F-694D-8A31-F57F805748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7AC4D2-7C18-EB48-9DE2-BE11F61A0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0B549-E0C8-D849-AEC0-45A72D5CD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0780D72-200D-0048-A72E-7681042701DA}" type="datetime1">
              <a:rPr lang="da-DK" smtClean="0"/>
              <a:t>28-02-2022</a:t>
            </a:fld>
            <a:endParaRPr lang="en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4A4BD-2CCB-B242-A37C-28BF97247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verdensmålene.dk</a:t>
            </a:r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F140A-2C6A-CD41-8C25-A0426D519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DK"/>
              <a:t>|  </a:t>
            </a:r>
            <a:fld id="{73361457-7C29-0A44-A4DD-374480AAC2F3}" type="slidenum">
              <a:rPr lang="en-DK" smtClean="0"/>
              <a:pPr/>
              <a:t>‹nr.›</a:t>
            </a:fld>
            <a:r>
              <a:rPr lang="en-DK"/>
              <a:t>  |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78222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42C0B93-565A-9940-831A-DBBF87FB225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0863" y="1773238"/>
            <a:ext cx="11090275" cy="4498686"/>
          </a:xfrm>
        </p:spPr>
        <p:txBody>
          <a:bodyPr/>
          <a:lstStyle>
            <a:lvl1pPr marL="180000" indent="-180000">
              <a:spcBef>
                <a:spcPts val="1600"/>
              </a:spcBef>
              <a:buClr>
                <a:schemeClr val="accent1"/>
              </a:buClr>
              <a:buFont typeface="Wingdings" pitchFamily="2" charset="2"/>
              <a:buChar char="§"/>
              <a:defRPr baseline="0">
                <a:latin typeface="+mj-lt"/>
              </a:defRPr>
            </a:lvl1pPr>
            <a:lvl2pPr marL="360000" indent="-180000">
              <a:buClr>
                <a:schemeClr val="accent1"/>
              </a:buClr>
              <a:defRPr sz="1500" baseline="0"/>
            </a:lvl2pPr>
            <a:lvl3pPr marL="720000" indent="-180000">
              <a:buClr>
                <a:schemeClr val="accent1"/>
              </a:buClr>
              <a:defRPr sz="1300" baseline="0"/>
            </a:lvl3pPr>
            <a:lvl4pPr marL="1080000" indent="-180000">
              <a:buClr>
                <a:schemeClr val="accent1"/>
              </a:buClr>
              <a:defRPr sz="1300" baseline="0"/>
            </a:lvl4pPr>
            <a:lvl5pPr marL="1440000" indent="-180000">
              <a:buClr>
                <a:schemeClr val="accent1"/>
              </a:buClr>
              <a:defRPr sz="1300" baseline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K" dirty="0"/>
          </a:p>
        </p:txBody>
      </p:sp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AC1A7CA2-81A6-A14C-B564-3FEA69F9F3A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9156EC16-5C0F-BD43-9584-B955B5B94F0E}" type="datetime1">
              <a:rPr lang="da-DK" smtClean="0"/>
              <a:t>28-02-2022</a:t>
            </a:fld>
            <a:endParaRPr lang="en-DK" dirty="0"/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6B31A629-2F34-284F-B04E-FF81BB2B77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verdensmålene.dk</a:t>
            </a:r>
            <a:endParaRPr lang="en-DK" dirty="0"/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26C7A13-A879-C042-9A21-9975F56E79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DK"/>
              <a:t>|  </a:t>
            </a:r>
            <a:fld id="{73361457-7C29-0A44-A4DD-374480AAC2F3}" type="slidenum">
              <a:rPr lang="en-DK" smtClean="0"/>
              <a:pPr/>
              <a:t>‹nr.›</a:t>
            </a:fld>
            <a:r>
              <a:rPr lang="en-DK"/>
              <a:t>  |</a:t>
            </a:r>
            <a:endParaRPr lang="en-DK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45DDCF-C71F-CC49-A951-19E63143879B}"/>
              </a:ext>
            </a:extLst>
          </p:cNvPr>
          <p:cNvSpPr/>
          <p:nvPr userDrawn="1"/>
        </p:nvSpPr>
        <p:spPr>
          <a:xfrm>
            <a:off x="550863" y="333375"/>
            <a:ext cx="2541600" cy="10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E904C1-511A-2446-8AFF-00B72F9F6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639891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68408-47B3-594E-8F97-E94C2FD9D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DB526A4A-152F-4341-9894-B9F8E5F97D0F}" type="datetime1">
              <a:rPr lang="da-DK" smtClean="0"/>
              <a:t>28-02-2022</a:t>
            </a:fld>
            <a:endParaRPr lang="en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0AEF5-8BC5-1243-B441-E7B9F69E4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verdensmålene.dk</a:t>
            </a:r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4EEA7-230B-B442-8AE8-248C018BE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DK"/>
              <a:t>|  </a:t>
            </a:r>
            <a:fld id="{73361457-7C29-0A44-A4DD-374480AAC2F3}" type="slidenum">
              <a:rPr lang="en-DK" smtClean="0"/>
              <a:pPr/>
              <a:t>‹nr.›</a:t>
            </a:fld>
            <a:r>
              <a:rPr lang="en-DK"/>
              <a:t>  |</a:t>
            </a:r>
            <a:endParaRPr lang="en-DK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BF1C26-DB8C-A14F-9045-99F3DAE610FF}"/>
              </a:ext>
            </a:extLst>
          </p:cNvPr>
          <p:cNvSpPr/>
          <p:nvPr userDrawn="1"/>
        </p:nvSpPr>
        <p:spPr>
          <a:xfrm>
            <a:off x="550863" y="333375"/>
            <a:ext cx="2541600" cy="10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Picture Placeholder 25">
            <a:extLst>
              <a:ext uri="{FF2B5EF4-FFF2-40B4-BE49-F238E27FC236}">
                <a16:creationId xmlns:a16="http://schemas.microsoft.com/office/drawing/2014/main" id="{78702FCA-4FD1-FD42-8785-0EBD72CFD62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3950" y="333375"/>
            <a:ext cx="5437188" cy="6191250"/>
          </a:xfrm>
          <a:pattFill prst="pct50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900">
                <a:latin typeface="+mn-lt"/>
              </a:defRPr>
            </a:lvl1pPr>
          </a:lstStyle>
          <a:p>
            <a:r>
              <a:rPr lang="en-DK" dirty="0"/>
              <a:t>Insert Header Picture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48BE07B-A61E-0D43-B10D-948C59DACB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63" y="3429001"/>
            <a:ext cx="5437187" cy="666750"/>
          </a:xfrm>
        </p:spPr>
        <p:txBody>
          <a:bodyPr lIns="0" tIns="0" rIns="0" bIns="0"/>
          <a:lstStyle>
            <a:lvl1pPr marL="0" indent="0" algn="l">
              <a:buNone/>
              <a:defRPr lang="en-US" sz="2400" kern="1200" cap="all" baseline="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  <a:endParaRPr lang="en-DK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F7AEBE3-6D25-DF48-938E-03CBE1985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6"/>
            <a:ext cx="5437187" cy="2879726"/>
          </a:xfrm>
        </p:spPr>
        <p:txBody>
          <a:bodyPr anchor="b"/>
          <a:lstStyle>
            <a:lvl1pPr algn="l">
              <a:lnSpc>
                <a:spcPct val="70000"/>
              </a:lnSpc>
              <a:defRPr sz="6000" cap="all" baseline="0"/>
            </a:lvl1pPr>
          </a:lstStyle>
          <a:p>
            <a:r>
              <a:rPr lang="da-DK"/>
              <a:t>Klik for at redigere titeltypografien i masteren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090457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A68A84-3D3E-DE41-9FD5-2E8DCF1B6B6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866" y="1773239"/>
            <a:ext cx="5437184" cy="4535487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F2E53E-C900-AA4F-94EE-A25DF55E5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932CF46-6BDC-004B-AE47-E15623DAC347}" type="datetime1">
              <a:rPr lang="da-DK" smtClean="0"/>
              <a:t>28-02-2022</a:t>
            </a:fld>
            <a:endParaRPr lang="en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64669-C29E-E845-967F-B127027E8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verdensmålene.dk</a:t>
            </a:r>
            <a:endParaRPr lang="en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136-3566-5744-B816-4D77EB644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DK"/>
              <a:t>|  </a:t>
            </a:r>
            <a:fld id="{73361457-7C29-0A44-A4DD-374480AAC2F3}" type="slidenum">
              <a:rPr lang="en-DK" smtClean="0"/>
              <a:pPr/>
              <a:t>‹nr.›</a:t>
            </a:fld>
            <a:r>
              <a:rPr lang="en-DK"/>
              <a:t>  |</a:t>
            </a:r>
            <a:endParaRPr lang="en-DK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98FC2B3-7E64-1448-ABFD-07B2446E63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DK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95E2A9-755D-634D-BDB7-AE31ED8D8A1D}"/>
              </a:ext>
            </a:extLst>
          </p:cNvPr>
          <p:cNvSpPr/>
          <p:nvPr userDrawn="1"/>
        </p:nvSpPr>
        <p:spPr>
          <a:xfrm>
            <a:off x="550863" y="333375"/>
            <a:ext cx="2541600" cy="10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34761E24-235D-B547-B6C9-8219843C86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3950" y="1773238"/>
            <a:ext cx="5437188" cy="4535487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69042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901AF-66F3-7247-8E2B-C0EF1ADD910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0864" y="1773236"/>
            <a:ext cx="5446712" cy="633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B3D664-B48E-7E40-9CBD-58F193A4F7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863" y="2406836"/>
            <a:ext cx="5437187" cy="3901889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A15990-DC83-384A-8E38-D96EB95A53B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03950" y="1773237"/>
            <a:ext cx="5437186" cy="633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124B75-1DBA-214A-92C5-D3209CA627A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03950" y="2406836"/>
            <a:ext cx="5437188" cy="3901889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89EE60D-10C4-2D47-A0FD-F722F97A62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DK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C652861-5F1F-624C-91A3-341EE9F5C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144BB18-A6AA-1540-B2B2-E671C9C180BE}" type="datetime1">
              <a:rPr lang="da-DK" smtClean="0"/>
              <a:t>28-02-2022</a:t>
            </a:fld>
            <a:endParaRPr lang="en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9CD542B-868B-EB45-A088-F6A7C397B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verdensmålene.dk</a:t>
            </a:r>
            <a:endParaRPr lang="en-DK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B2ACF5A-18A7-9E49-ABE1-EF72488A5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DK"/>
              <a:t>|  </a:t>
            </a:r>
            <a:fld id="{73361457-7C29-0A44-A4DD-374480AAC2F3}" type="slidenum">
              <a:rPr lang="en-DK" smtClean="0"/>
              <a:pPr/>
              <a:t>‹nr.›</a:t>
            </a:fld>
            <a:r>
              <a:rPr lang="en-DK"/>
              <a:t>  |</a:t>
            </a:r>
            <a:endParaRPr lang="en-DK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87E824-1E73-0B41-802C-6396A6658566}"/>
              </a:ext>
            </a:extLst>
          </p:cNvPr>
          <p:cNvSpPr/>
          <p:nvPr userDrawn="1"/>
        </p:nvSpPr>
        <p:spPr>
          <a:xfrm>
            <a:off x="550863" y="333375"/>
            <a:ext cx="2541600" cy="10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299835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4789B4-95C2-9749-A2ED-595CC03B61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4AE2C-8546-1741-8DAE-344D0857B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0104234F-9D1D-914E-A99A-E78B8C4DDBB4}" type="datetime1">
              <a:rPr lang="da-DK" smtClean="0"/>
              <a:t>28-02-2022</a:t>
            </a:fld>
            <a:endParaRPr lang="en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8CAED28-ED9F-CF46-BF19-99B0E7B60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verdensmålene.dk</a:t>
            </a:r>
            <a:endParaRPr lang="en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EB884FD-1AFA-1348-BA44-030D0E89F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DK"/>
              <a:t>|  </a:t>
            </a:r>
            <a:fld id="{73361457-7C29-0A44-A4DD-374480AAC2F3}" type="slidenum">
              <a:rPr lang="en-DK" smtClean="0"/>
              <a:pPr/>
              <a:t>‹nr.›</a:t>
            </a:fld>
            <a:r>
              <a:rPr lang="en-DK"/>
              <a:t>  |</a:t>
            </a:r>
            <a:endParaRPr lang="en-DK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38B297-D510-6342-9560-77325A8DEC95}"/>
              </a:ext>
            </a:extLst>
          </p:cNvPr>
          <p:cNvSpPr/>
          <p:nvPr userDrawn="1"/>
        </p:nvSpPr>
        <p:spPr>
          <a:xfrm>
            <a:off x="550863" y="333375"/>
            <a:ext cx="2541600" cy="10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588774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436A33-CF3D-9042-916D-7C5FF8916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E9D4D97-5904-C94F-85E5-278B1CDC3031}" type="datetime1">
              <a:rPr lang="da-DK" smtClean="0"/>
              <a:t>28-02-2022</a:t>
            </a:fld>
            <a:endParaRPr lang="en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3460BD-B3BC-0A40-94D5-6D054945E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verdensmålene.dk</a:t>
            </a:r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917D79-3BEF-6C4A-991C-9903E3967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DK"/>
              <a:t>|  </a:t>
            </a:r>
            <a:fld id="{73361457-7C29-0A44-A4DD-374480AAC2F3}" type="slidenum">
              <a:rPr lang="en-DK" smtClean="0"/>
              <a:pPr/>
              <a:t>‹nr.›</a:t>
            </a:fld>
            <a:r>
              <a:rPr lang="en-DK"/>
              <a:t>  |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040669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5BDE99C-5EBE-B446-9B84-7957980F8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DK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B91BDEB-6CEF-F448-9137-46386DD11B3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3950" y="1773238"/>
            <a:ext cx="5437188" cy="453548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5A5E971-788B-534A-95E6-A634D51417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1773238"/>
            <a:ext cx="5437187" cy="453548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4D7B80-8796-334D-BD8E-48386701D54F}"/>
              </a:ext>
            </a:extLst>
          </p:cNvPr>
          <p:cNvSpPr/>
          <p:nvPr userDrawn="1"/>
        </p:nvSpPr>
        <p:spPr>
          <a:xfrm>
            <a:off x="550863" y="333375"/>
            <a:ext cx="2541600" cy="10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9CE43D66-CF32-844B-88C2-AFC6CBFB41B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algn="r"/>
            <a:fld id="{4D849C3B-2B4E-674C-A920-41F21C7D2400}" type="datetime1">
              <a:rPr lang="da-DK" smtClean="0"/>
              <a:t>28-02-2022</a:t>
            </a:fld>
            <a:endParaRPr lang="en-DK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E069604C-AA13-1546-8FB0-F4ECB5EDB0D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r>
              <a:rPr lang="en-US"/>
              <a:t>verdensmålene.dk</a:t>
            </a:r>
            <a:endParaRPr lang="en-DK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3A1384FE-41B8-8D47-A8D9-EDEF4843B1E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DK"/>
              <a:t>|  </a:t>
            </a:r>
            <a:fld id="{73361457-7C29-0A44-A4DD-374480AAC2F3}" type="slidenum">
              <a:rPr lang="en-DK" smtClean="0"/>
              <a:pPr/>
              <a:t>‹nr.›</a:t>
            </a:fld>
            <a:r>
              <a:rPr lang="en-DK"/>
              <a:t>  |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94765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05CD9A-ADAB-6840-B90D-13E27004BC88}"/>
              </a:ext>
            </a:extLst>
          </p:cNvPr>
          <p:cNvSpPr/>
          <p:nvPr userDrawn="1"/>
        </p:nvSpPr>
        <p:spPr>
          <a:xfrm>
            <a:off x="6096000" y="0"/>
            <a:ext cx="5975350" cy="6858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2B1FD1-EF7B-4044-9023-1495CF06B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03950" y="549275"/>
            <a:ext cx="5437186" cy="57594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DK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50BC9C5-E23E-6149-9A7F-E2AED8B8C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39022"/>
            <a:ext cx="5437187" cy="12342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DK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4C7599-CE00-5548-A4F8-7AE149B11589}"/>
              </a:ext>
            </a:extLst>
          </p:cNvPr>
          <p:cNvSpPr/>
          <p:nvPr userDrawn="1"/>
        </p:nvSpPr>
        <p:spPr>
          <a:xfrm>
            <a:off x="550863" y="333375"/>
            <a:ext cx="2541600" cy="10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2E0079B-21D5-8240-AA74-755FD7D21E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1773238"/>
            <a:ext cx="5437187" cy="453548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6FA2E5C-61C5-D948-B56B-73709035370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93A065E4-BA26-6E4A-A526-67E235382C17}" type="datetime1">
              <a:rPr lang="da-DK" smtClean="0"/>
              <a:t>28-02-2022</a:t>
            </a:fld>
            <a:endParaRPr lang="en-DK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BB07686-A3BC-464E-B022-50F0864A929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verdensmålene.dk</a:t>
            </a:r>
            <a:endParaRPr lang="en-DK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CE45174-7363-894D-8FA2-A8A91DDF53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DK"/>
              <a:t>|  </a:t>
            </a:r>
            <a:fld id="{73361457-7C29-0A44-A4DD-374480AAC2F3}" type="slidenum">
              <a:rPr lang="en-DK" smtClean="0"/>
              <a:pPr/>
              <a:t>‹nr.›</a:t>
            </a:fld>
            <a:r>
              <a:rPr lang="en-DK"/>
              <a:t>  |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094702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C6BCDF-9E6C-7646-AAB5-E31047204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4"/>
            <a:ext cx="11090273" cy="1223963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7CAED-1A74-9845-816D-1A18FC7F5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2" y="1773239"/>
            <a:ext cx="11090274" cy="45354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FA62B-CD4F-D048-AD7F-266B9A0238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29122" y="6524625"/>
            <a:ext cx="600044" cy="217488"/>
          </a:xfrm>
          <a:prstGeom prst="rect">
            <a:avLst/>
          </a:prstGeom>
        </p:spPr>
        <p:txBody>
          <a:bodyPr vert="horz" lIns="0" tIns="0" rIns="0" bIns="21600" rtlCol="0" anchor="b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/>
            <a:fld id="{9A8B6AB3-408A-3440-AA23-980B846B0E46}" type="datetime1">
              <a:rPr lang="da-DK" smtClean="0"/>
              <a:t>28-02-2022</a:t>
            </a:fld>
            <a:endParaRPr lang="en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AC227-3279-AD43-9664-7D57A3487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3" y="6524625"/>
            <a:ext cx="9234487" cy="217488"/>
          </a:xfrm>
          <a:prstGeom prst="rect">
            <a:avLst/>
          </a:prstGeom>
        </p:spPr>
        <p:txBody>
          <a:bodyPr vert="horz" lIns="0" tIns="0" rIns="0" bIns="21600" rtlCol="0" anchor="b"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/>
            <a:r>
              <a:rPr lang="en-US"/>
              <a:t>verdensmålene.dk</a:t>
            </a:r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F94AE-C2D0-F24B-855B-6BB7F0F36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9649" y="6524625"/>
            <a:ext cx="471487" cy="2174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 b="1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DK" dirty="0"/>
              <a:t>|  </a:t>
            </a:r>
            <a:fld id="{73361457-7C29-0A44-A4DD-374480AAC2F3}" type="slidenum">
              <a:rPr lang="en-DK" smtClean="0"/>
              <a:pPr/>
              <a:t>‹nr.›</a:t>
            </a:fld>
            <a:r>
              <a:rPr lang="en-DK" dirty="0"/>
              <a:t>  |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A5E046-382A-834D-A216-1F10C9FE8716}"/>
              </a:ext>
            </a:extLst>
          </p:cNvPr>
          <p:cNvSpPr/>
          <p:nvPr userDrawn="1"/>
        </p:nvSpPr>
        <p:spPr>
          <a:xfrm>
            <a:off x="12072938" y="0"/>
            <a:ext cx="11906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03719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ln>
            <a:noFill/>
          </a:ln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9388" indent="-180000" algn="l" defTabSz="914400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Font typeface="Wingdings" pitchFamily="2" charset="2"/>
        <a:buChar char="§"/>
        <a:tabLst/>
        <a:defRPr sz="2600" b="0" i="0" kern="1200" baseline="0">
          <a:solidFill>
            <a:schemeClr val="tx1"/>
          </a:solidFill>
          <a:latin typeface="+mj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18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18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18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" userDrawn="1">
          <p15:clr>
            <a:srgbClr val="F26B43"/>
          </p15:clr>
        </p15:guide>
        <p15:guide id="2" pos="7605" userDrawn="1">
          <p15:clr>
            <a:srgbClr val="F26B43"/>
          </p15:clr>
        </p15:guide>
        <p15:guide id="3" orient="horz" pos="4247" userDrawn="1">
          <p15:clr>
            <a:srgbClr val="F26B43"/>
          </p15:clr>
        </p15:guide>
        <p15:guide id="4" pos="75" userDrawn="1">
          <p15:clr>
            <a:srgbClr val="F26B43"/>
          </p15:clr>
        </p15:guide>
        <p15:guide id="6" orient="horz" pos="4110" userDrawn="1">
          <p15:clr>
            <a:srgbClr val="F26B43"/>
          </p15:clr>
        </p15:guide>
        <p15:guide id="13" pos="347" userDrawn="1">
          <p15:clr>
            <a:srgbClr val="F26B43"/>
          </p15:clr>
        </p15:guide>
        <p15:guide id="14" pos="3840" userDrawn="1">
          <p15:clr>
            <a:srgbClr val="F26B43"/>
          </p15:clr>
        </p15:guide>
        <p15:guide id="15" orient="horz" pos="2160" userDrawn="1">
          <p15:clr>
            <a:srgbClr val="F26B43"/>
          </p15:clr>
        </p15:guide>
        <p15:guide id="16" pos="3772" userDrawn="1">
          <p15:clr>
            <a:srgbClr val="F26B43"/>
          </p15:clr>
        </p15:guide>
        <p15:guide id="17" pos="3908" userDrawn="1">
          <p15:clr>
            <a:srgbClr val="F26B43"/>
          </p15:clr>
        </p15:guide>
        <p15:guide id="18" pos="7333" userDrawn="1">
          <p15:clr>
            <a:srgbClr val="F26B43"/>
          </p15:clr>
        </p15:guide>
        <p15:guide id="19" orient="horz" pos="1117" userDrawn="1">
          <p15:clr>
            <a:srgbClr val="F26B43"/>
          </p15:clr>
        </p15:guide>
        <p15:guide id="20" orient="horz" pos="3974" userDrawn="1">
          <p15:clr>
            <a:srgbClr val="F26B43"/>
          </p15:clr>
        </p15:guide>
        <p15:guide id="21" orient="horz" pos="346" userDrawn="1">
          <p15:clr>
            <a:srgbClr val="F26B43"/>
          </p15:clr>
        </p15:guide>
        <p15:guide id="22" orient="horz" pos="2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3A9A8-69B0-E447-B2DF-27715DB1EC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Det </a:t>
            </a:r>
            <a:r>
              <a:rPr lang="en-US" dirty="0" err="1"/>
              <a:t>organiske</a:t>
            </a:r>
            <a:r>
              <a:rPr lang="en-US" dirty="0"/>
              <a:t> </a:t>
            </a:r>
            <a:r>
              <a:rPr lang="en-US" dirty="0" err="1"/>
              <a:t>fingeraftryk</a:t>
            </a:r>
            <a:r>
              <a:rPr lang="en-US" dirty="0"/>
              <a:t> I </a:t>
            </a:r>
            <a:r>
              <a:rPr lang="en-US" dirty="0" err="1"/>
              <a:t>havet</a:t>
            </a:r>
            <a:endParaRPr lang="en-D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BE166-CA98-6B46-9CDC-5D0D15BFB2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Modul </a:t>
            </a:r>
            <a:r>
              <a:rPr lang="en-US" dirty="0"/>
              <a:t>3: Lignin</a:t>
            </a:r>
            <a:endParaRPr lang="en-DK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E223B4E-7933-D344-BB44-B04C11BCC0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20" name="Pladsholder til billede 19">
            <a:extLst>
              <a:ext uri="{FF2B5EF4-FFF2-40B4-BE49-F238E27FC236}">
                <a16:creationId xmlns:a16="http://schemas.microsoft.com/office/drawing/2014/main" id="{AEB9A0BA-882F-4B60-88E6-146ED60AB0FF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50863" y="5891025"/>
            <a:ext cx="633600" cy="633600"/>
          </a:xfrm>
        </p:spPr>
      </p:pic>
      <p:pic>
        <p:nvPicPr>
          <p:cNvPr id="22" name="Pladsholder til billede 21">
            <a:extLst>
              <a:ext uri="{FF2B5EF4-FFF2-40B4-BE49-F238E27FC236}">
                <a16:creationId xmlns:a16="http://schemas.microsoft.com/office/drawing/2014/main" id="{88CB26E4-6DC3-4828-989E-13747B73B77B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66313" y="5872221"/>
            <a:ext cx="633600" cy="633600"/>
          </a:xfrm>
        </p:spPr>
      </p:pic>
      <p:pic>
        <p:nvPicPr>
          <p:cNvPr id="24" name="Pladsholder til billede 23">
            <a:extLst>
              <a:ext uri="{FF2B5EF4-FFF2-40B4-BE49-F238E27FC236}">
                <a16:creationId xmlns:a16="http://schemas.microsoft.com/office/drawing/2014/main" id="{0FDDE8CE-E5EA-44C2-B6C1-7371455F4B2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25" b="125"/>
          <a:stretch>
            <a:fillRect/>
          </a:stretch>
        </p:blipFill>
        <p:spPr>
          <a:xfrm>
            <a:off x="1981763" y="5891025"/>
            <a:ext cx="633600" cy="633600"/>
          </a:xfrm>
        </p:spPr>
      </p:pic>
      <p:pic>
        <p:nvPicPr>
          <p:cNvPr id="12" name="Picture Placeholder 4">
            <a:extLst>
              <a:ext uri="{FF2B5EF4-FFF2-40B4-BE49-F238E27FC236}">
                <a16:creationId xmlns:a16="http://schemas.microsoft.com/office/drawing/2014/main" id="{FF06F0DF-328A-4D9E-AEE7-1651584D2E8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5300" r="25300"/>
          <a:stretch/>
        </p:blipFill>
        <p:spPr>
          <a:xfrm>
            <a:off x="6203950" y="312239"/>
            <a:ext cx="5589588" cy="6364786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</p:spPr>
      </p:pic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7D59ECA0-1EA4-4E41-85BB-D332B31736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52BA9ED2-45FF-457C-AA11-BECA4BE65D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210E8F79-9489-465F-A7F8-CC2E1D576C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684090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3FB32036-7AED-4A00-B452-BEDA98C67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6" y="1773239"/>
            <a:ext cx="6198947" cy="4535487"/>
          </a:xfrm>
        </p:spPr>
        <p:txBody>
          <a:bodyPr>
            <a:normAutofit/>
          </a:bodyPr>
          <a:lstStyle/>
          <a:p>
            <a:pPr algn="l"/>
            <a:endParaRPr lang="da-DK" sz="3600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baseline="0" dirty="0"/>
          </a:p>
          <a:p>
            <a:endParaRPr lang="en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EF934A1-CB86-4F79-BCD0-AB3FD616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932CF46-6BDC-004B-AE47-E15623DAC347}" type="datetime1">
              <a:rPr lang="da-DK" smtClean="0"/>
              <a:t>28-02-2022</a:t>
            </a:fld>
            <a:endParaRPr lang="en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90120D3-F646-4D01-8370-3A7314522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verdensmålene.dk</a:t>
            </a:r>
            <a:endParaRPr lang="en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6F4BA56-E17E-4537-B28F-0E57455B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DK"/>
              <a:t>|  </a:t>
            </a:r>
            <a:fld id="{73361457-7C29-0A44-A4DD-374480AAC2F3}" type="slidenum">
              <a:rPr lang="en-DK" smtClean="0"/>
              <a:pPr/>
              <a:t>2</a:t>
            </a:fld>
            <a:r>
              <a:rPr lang="en-DK"/>
              <a:t>  |</a:t>
            </a:r>
            <a:endParaRPr lang="en-DK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97ADF6E-86FB-40F4-8A3A-7A92CF862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549276"/>
            <a:ext cx="11090273" cy="1223963"/>
          </a:xfrm>
        </p:spPr>
        <p:txBody>
          <a:bodyPr/>
          <a:lstStyle/>
          <a:p>
            <a:r>
              <a:rPr lang="da-DK" dirty="0"/>
              <a:t>Polymeren der holder cellulosefibrene sammen</a:t>
            </a:r>
            <a:endParaRPr lang="en-DK" dirty="0"/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3526253D-03AB-45FC-A39E-8C4D3F59FA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762"/>
          <a:stretch/>
        </p:blipFill>
        <p:spPr>
          <a:xfrm>
            <a:off x="0" y="2150723"/>
            <a:ext cx="7104744" cy="3466477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635FF4AA-E7CB-484F-AB70-D1ED460FE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744" y="2150723"/>
            <a:ext cx="5083446" cy="346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705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3739B63F-C399-4A21-ABD8-7307A1B4E1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6" y="1773239"/>
            <a:ext cx="5305459" cy="453548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da-DK" dirty="0"/>
              <a:t>Lignin polymeren vil så omslutte bundter af cellulosefibre.</a:t>
            </a:r>
          </a:p>
          <a:p>
            <a:pPr marL="0" indent="0" algn="l">
              <a:buNone/>
            </a:pPr>
            <a:r>
              <a:rPr lang="da-DK" dirty="0"/>
              <a:t>Ligesom cement omslutter armeringsjern i armeret beton.</a:t>
            </a:r>
          </a:p>
          <a:p>
            <a:pPr algn="l"/>
            <a:endParaRPr lang="da-DK" dirty="0"/>
          </a:p>
          <a:p>
            <a:pPr marL="0" indent="0" algn="l">
              <a:buNone/>
            </a:pPr>
            <a:r>
              <a:rPr lang="da-DK" dirty="0"/>
              <a:t>Man ser hurtigt et mønster i molekylets opbygning.</a:t>
            </a:r>
          </a:p>
          <a:p>
            <a:pPr marL="0" indent="0" algn="l">
              <a:buNone/>
            </a:pPr>
            <a:endParaRPr lang="da-DK" dirty="0"/>
          </a:p>
          <a:p>
            <a:pPr marL="0" indent="0" algn="l">
              <a:buNone/>
            </a:pPr>
            <a:r>
              <a:rPr lang="da-DK" dirty="0"/>
              <a:t>Hvilke karakteristiske grupper kan vi finde i dette udsnit af lignin?</a:t>
            </a:r>
          </a:p>
          <a:p>
            <a:endParaRPr lang="x-none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8B6749B-10A3-4919-BD83-216E0D597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932CF46-6BDC-004B-AE47-E15623DAC347}" type="datetime1">
              <a:rPr lang="da-DK" smtClean="0"/>
              <a:t>28-02-2022</a:t>
            </a:fld>
            <a:endParaRPr lang="x-none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E047742-289A-4040-844C-C1D5EFAC5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verdensmålene.dk</a:t>
            </a:r>
            <a:endParaRPr lang="x-none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61BE988-0272-4C58-9626-CAFB95028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x-none"/>
              <a:t>|  </a:t>
            </a:r>
            <a:fld id="{73361457-7C29-0A44-A4DD-374480AAC2F3}" type="slidenum">
              <a:rPr lang="x-none" smtClean="0"/>
              <a:pPr/>
              <a:t>3</a:t>
            </a:fld>
            <a:r>
              <a:rPr lang="x-none"/>
              <a:t>  |</a:t>
            </a:r>
            <a:endParaRPr lang="x-non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35D02BC-4340-4DC3-A567-1DD4A690D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Kemisk</a:t>
            </a:r>
            <a:r>
              <a:rPr lang="en-US" dirty="0"/>
              <a:t> </a:t>
            </a:r>
            <a:r>
              <a:rPr lang="en-US" dirty="0" err="1"/>
              <a:t>opbygning</a:t>
            </a:r>
            <a:endParaRPr lang="x-none" dirty="0"/>
          </a:p>
        </p:txBody>
      </p:sp>
      <p:sp>
        <p:nvSpPr>
          <p:cNvPr id="11" name="AutoShape 2" descr="Sustainability 12 00734 g001">
            <a:extLst>
              <a:ext uri="{FF2B5EF4-FFF2-40B4-BE49-F238E27FC236}">
                <a16:creationId xmlns:a16="http://schemas.microsoft.com/office/drawing/2014/main" id="{738F89B8-1059-4365-B0B4-F160343498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15" name="AutoShape 10">
            <a:extLst>
              <a:ext uri="{FF2B5EF4-FFF2-40B4-BE49-F238E27FC236}">
                <a16:creationId xmlns:a16="http://schemas.microsoft.com/office/drawing/2014/main" id="{63253FBD-AC41-4886-9E1B-1E5606F914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16" name="AutoShape 12">
            <a:extLst>
              <a:ext uri="{FF2B5EF4-FFF2-40B4-BE49-F238E27FC236}">
                <a16:creationId xmlns:a16="http://schemas.microsoft.com/office/drawing/2014/main" id="{A733F936-6C2A-44AB-9D58-31ADCBF0C3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3131" y="905457"/>
            <a:ext cx="6125664" cy="551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35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A85462A-FB7A-4730-8F52-0B422DDC214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9156EC16-5C0F-BD43-9584-B955B5B94F0E}" type="datetime1">
              <a:rPr lang="da-DK" smtClean="0"/>
              <a:t>28-02-2022</a:t>
            </a:fld>
            <a:endParaRPr lang="en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C2E8EF0-9C66-4F50-B4F7-FFF2B54C65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verdensmålene.dk</a:t>
            </a:r>
            <a:endParaRPr lang="en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C3FF0A6-616C-4B40-B351-8150BD20CE5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DK"/>
              <a:t>|  </a:t>
            </a:r>
            <a:fld id="{73361457-7C29-0A44-A4DD-374480AAC2F3}" type="slidenum">
              <a:rPr lang="en-DK" smtClean="0"/>
              <a:pPr/>
              <a:t>4</a:t>
            </a:fld>
            <a:r>
              <a:rPr lang="en-DK"/>
              <a:t>  |</a:t>
            </a:r>
            <a:endParaRPr lang="en-DK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4633DB6-7914-4F8C-9116-0CCBD3418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ligninmonomerer</a:t>
            </a:r>
            <a:endParaRPr lang="en-DK" sz="3200" dirty="0"/>
          </a:p>
        </p:txBody>
      </p:sp>
      <p:sp>
        <p:nvSpPr>
          <p:cNvPr id="11" name="Pladsholder til indhold 10">
            <a:extLst>
              <a:ext uri="{FF2B5EF4-FFF2-40B4-BE49-F238E27FC236}">
                <a16:creationId xmlns:a16="http://schemas.microsoft.com/office/drawing/2014/main" id="{FE791BFA-B868-4DF9-8499-B53C0D3A19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5517" y="1552005"/>
            <a:ext cx="5291477" cy="4613663"/>
          </a:xfrm>
        </p:spPr>
        <p:txBody>
          <a:bodyPr/>
          <a:lstStyle/>
          <a:p>
            <a:pPr marL="0" indent="0" algn="l">
              <a:buNone/>
            </a:pPr>
            <a:r>
              <a:rPr lang="da-DK" dirty="0"/>
              <a:t>Ligningerne er her delt ind i 4 kategorier, H-, G-, S- og C-lignin. </a:t>
            </a:r>
          </a:p>
          <a:p>
            <a:pPr marL="0" indent="0" algn="l">
              <a:buNone/>
            </a:pPr>
            <a:r>
              <a:rPr lang="da-DK" dirty="0"/>
              <a:t>Hvorfor har man lavet dette system?</a:t>
            </a:r>
          </a:p>
          <a:p>
            <a:pPr marL="0" indent="0" algn="l">
              <a:buNone/>
            </a:pPr>
            <a:r>
              <a:rPr lang="da-DK" dirty="0"/>
              <a:t>Hvilke karakteristiske grupper er henholdsvis ens og forskellige mellem monomeren og polymeren af lignin?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24B3D334-FB81-46EB-AA8F-AD1A43EACD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7345" y="370964"/>
            <a:ext cx="4067746" cy="593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25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B43320EA-0EB1-49FB-9618-AD5CC6C68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5" y="1339273"/>
            <a:ext cx="6163971" cy="4969453"/>
          </a:xfrm>
        </p:spPr>
        <p:txBody>
          <a:bodyPr/>
          <a:lstStyle/>
          <a:p>
            <a:pPr marL="0" indent="0" algn="l">
              <a:buNone/>
            </a:pPr>
            <a:r>
              <a:rPr lang="da-DK" dirty="0"/>
              <a:t>Ligninmonomer som aroma, brugt i generationer.</a:t>
            </a:r>
          </a:p>
          <a:p>
            <a:pPr marL="0" indent="0" algn="l">
              <a:buNone/>
            </a:pPr>
            <a:r>
              <a:rPr lang="da-DK" dirty="0"/>
              <a:t>Alene på navnene kan man gætte nogle smage, men også røgsmag kan komme fra lignin (</a:t>
            </a:r>
            <a:r>
              <a:rPr lang="da-DK" dirty="0" err="1"/>
              <a:t>phenolerne</a:t>
            </a:r>
            <a:r>
              <a:rPr lang="da-DK" dirty="0"/>
              <a:t>). </a:t>
            </a:r>
          </a:p>
          <a:p>
            <a:endParaRPr lang="en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E60E72C-EF24-41E6-BE7D-5BA9B9C6E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932CF46-6BDC-004B-AE47-E15623DAC347}" type="datetime1">
              <a:rPr lang="da-DK" smtClean="0"/>
              <a:t>28-02-2022</a:t>
            </a:fld>
            <a:endParaRPr lang="en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BEC63D7-E185-417F-BB5C-6C334C3E5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verdensmålene.dk</a:t>
            </a:r>
            <a:endParaRPr lang="en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D2AFD4B-2098-40EC-8C38-118A570F2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DK"/>
              <a:t>|  </a:t>
            </a:r>
            <a:fld id="{73361457-7C29-0A44-A4DD-374480AAC2F3}" type="slidenum">
              <a:rPr lang="en-DK" smtClean="0"/>
              <a:pPr/>
              <a:t>5</a:t>
            </a:fld>
            <a:r>
              <a:rPr lang="en-DK"/>
              <a:t>  |</a:t>
            </a:r>
            <a:endParaRPr lang="en-DK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7BEA846-908C-4908-BD4B-068D01A52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Lignin og </a:t>
            </a:r>
            <a:r>
              <a:rPr lang="en-US" dirty="0" err="1"/>
              <a:t>fadlagring</a:t>
            </a:r>
            <a:endParaRPr lang="en-DK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AC9A023-4D15-4831-9028-23A51A8EF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6844"/>
            <a:ext cx="5330366" cy="391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99C6ED9E-FB5E-43A1-BF1C-ECE1CF0712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6942" y="269189"/>
            <a:ext cx="4282444" cy="62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75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1D9CFC7-FB3F-465E-8EE7-A7EBBCC5D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932CF46-6BDC-004B-AE47-E15623DAC347}" type="datetime1">
              <a:rPr lang="da-DK" smtClean="0"/>
              <a:t>28-02-2022</a:t>
            </a:fld>
            <a:endParaRPr lang="en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2ABB2A7-8326-406C-91E1-525C286D2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verdensmålene.dk</a:t>
            </a:r>
            <a:endParaRPr lang="en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E6AC7D9-BC78-4544-9142-BB5593695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DK"/>
              <a:t>|  </a:t>
            </a:r>
            <a:fld id="{73361457-7C29-0A44-A4DD-374480AAC2F3}" type="slidenum">
              <a:rPr lang="en-DK" smtClean="0"/>
              <a:pPr/>
              <a:t>6</a:t>
            </a:fld>
            <a:r>
              <a:rPr lang="en-DK"/>
              <a:t>  |</a:t>
            </a:r>
            <a:endParaRPr lang="en-DK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7D0FB1F-5304-4924-A5F8-14A8C7EEE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Researchopgave</a:t>
            </a:r>
            <a:r>
              <a:rPr lang="en-US" dirty="0"/>
              <a:t> 2:</a:t>
            </a:r>
            <a:endParaRPr lang="en-DK" dirty="0"/>
          </a:p>
        </p:txBody>
      </p:sp>
      <p:sp>
        <p:nvSpPr>
          <p:cNvPr id="16" name="Pladsholder til indhold 15">
            <a:extLst>
              <a:ext uri="{FF2B5EF4-FFF2-40B4-BE49-F238E27FC236}">
                <a16:creationId xmlns:a16="http://schemas.microsoft.com/office/drawing/2014/main" id="{AD225884-437F-4922-8F2A-D786B11E8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5" y="1228436"/>
            <a:ext cx="11179317" cy="5218545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lnSpc>
                <a:spcPct val="160000"/>
              </a:lnSpc>
            </a:pPr>
            <a:r>
              <a:rPr lang="da-DK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Stort set alle landplanter indeholder ligning som en del af deres opbygning, men hvorfor indeholder vandplanter generelt ikke lignin i deres opbygning? Hvilken funktion tjener lignin?</a:t>
            </a:r>
          </a:p>
          <a:p>
            <a:pPr marL="285750" indent="-285750">
              <a:lnSpc>
                <a:spcPct val="160000"/>
              </a:lnSpc>
            </a:pPr>
            <a:r>
              <a:rPr lang="da-DK" sz="2200" dirty="0">
                <a:ea typeface="Calibri" panose="020F0502020204030204" pitchFamily="34" charset="0"/>
                <a:cs typeface="Times New Roman" panose="02020603050405020304" pitchFamily="18" charset="0"/>
              </a:rPr>
              <a:t>Overvej hvilke udfordringer, der kunne være i forbindelse med nedbrydelsen af ligning-polymeren. </a:t>
            </a:r>
          </a:p>
          <a:p>
            <a:pPr marL="742950" lvl="1" indent="-285750">
              <a:lnSpc>
                <a:spcPct val="11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a-DK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Hvilken bindingstype binder polymeren sammen? Er den kendt for at være svag mod hydrolyse?</a:t>
            </a:r>
          </a:p>
          <a:p>
            <a:pPr marL="742950" lvl="1" indent="-285750">
              <a:lnSpc>
                <a:spcPct val="11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a-DK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Kan man forvente, at ligninpolymeren er hydrofil eller hydrofob?</a:t>
            </a:r>
          </a:p>
          <a:p>
            <a:pPr marL="742950" lvl="1" indent="-285750">
              <a:lnSpc>
                <a:spcPct val="11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a-DK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Kom med eksempler på organismer, som kan nedbryde lignin.</a:t>
            </a:r>
          </a:p>
          <a:p>
            <a:pPr marL="285750" indent="-285750">
              <a:lnSpc>
                <a:spcPct val="160000"/>
              </a:lnSpc>
            </a:pPr>
            <a:r>
              <a:rPr lang="da-DK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Lignin er opbygget af en række forskellige monomerer (vist i PowerPoint).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da-DK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Hvilke karakteristiske grupper består disse monomerer af?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da-DK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Fælles for alle ligninmonomererne er en bestemt funktionel gruppe, hvilken? Hvilken stofklasse kan man derfor sige, at alle lignin-monomererne tilhører?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a-DK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Hvorfor kan man forvente, at ligninmonomererne er vandopløselige?</a:t>
            </a:r>
          </a:p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88932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0A1B72E-3880-4C93-B034-34C79718D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932CF46-6BDC-004B-AE47-E15623DAC347}" type="datetime1">
              <a:rPr lang="da-DK" smtClean="0"/>
              <a:t>28-02-2022</a:t>
            </a:fld>
            <a:endParaRPr lang="x-none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D74E9BB-D371-4E5B-8FB9-A1FA48749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verdensmålene.dk</a:t>
            </a:r>
            <a:endParaRPr lang="x-none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0DBD00A-5AC8-41FB-94C7-B5AB4CAF2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x-none"/>
              <a:t>|  </a:t>
            </a:r>
            <a:fld id="{73361457-7C29-0A44-A4DD-374480AAC2F3}" type="slidenum">
              <a:rPr lang="x-none" smtClean="0"/>
              <a:pPr/>
              <a:t>7</a:t>
            </a:fld>
            <a:r>
              <a:rPr lang="x-none"/>
              <a:t>  |</a:t>
            </a:r>
            <a:endParaRPr lang="x-non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7D865C3-5928-46B8-A50F-29A6B0763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/>
              <a:t>Bonusfigurer til læreren med ligninger og ligninlignende forbindelser</a:t>
            </a:r>
            <a:endParaRPr lang="x-none" dirty="0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625" y="2115127"/>
            <a:ext cx="6832674" cy="3756026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4451" y="1773237"/>
            <a:ext cx="4478857" cy="419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59028"/>
      </p:ext>
    </p:extLst>
  </p:cSld>
  <p:clrMapOvr>
    <a:masterClrMapping/>
  </p:clrMapOvr>
</p:sld>
</file>

<file path=ppt/theme/theme1.xml><?xml version="1.0" encoding="utf-8"?>
<a:theme xmlns:a="http://schemas.openxmlformats.org/drawingml/2006/main" name="MS-Theme-01">
  <a:themeElements>
    <a:clrScheme name="SDG 13">
      <a:dk1>
        <a:srgbClr val="111111"/>
      </a:dk1>
      <a:lt1>
        <a:srgbClr val="EEEEEE"/>
      </a:lt1>
      <a:dk2>
        <a:srgbClr val="333333"/>
      </a:dk2>
      <a:lt2>
        <a:srgbClr val="F8F8F8"/>
      </a:lt2>
      <a:accent1>
        <a:srgbClr val="3F7E44"/>
      </a:accent1>
      <a:accent2>
        <a:srgbClr val="4C9F38"/>
      </a:accent2>
      <a:accent3>
        <a:srgbClr val="56C02B"/>
      </a:accent3>
      <a:accent4>
        <a:srgbClr val="26BDE2"/>
      </a:accent4>
      <a:accent5>
        <a:srgbClr val="0A97D9"/>
      </a:accent5>
      <a:accent6>
        <a:srgbClr val="00689D"/>
      </a:accent6>
      <a:hlink>
        <a:srgbClr val="3F7E44"/>
      </a:hlink>
      <a:folHlink>
        <a:srgbClr val="4C9F38"/>
      </a:folHlink>
    </a:clrScheme>
    <a:fontScheme name="Test">
      <a:majorFont>
        <a:latin typeface="Teko-Regular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D999D3-47E3-DA45-A34D-15718D39A5DC}" vid="{04FAC5F9-21AE-B946-B8C0-EBD3DAE49C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 PP Template 06</Template>
  <TotalTime>386</TotalTime>
  <Words>380</Words>
  <Application>Microsoft Office PowerPoint</Application>
  <PresentationFormat>Widescreen</PresentationFormat>
  <Paragraphs>56</Paragraphs>
  <Slides>7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3" baseType="lpstr">
      <vt:lpstr>Calibri</vt:lpstr>
      <vt:lpstr>Courier New</vt:lpstr>
      <vt:lpstr>Wingdings</vt:lpstr>
      <vt:lpstr>Teko-Regular</vt:lpstr>
      <vt:lpstr>Arial</vt:lpstr>
      <vt:lpstr>MS-Theme-01</vt:lpstr>
      <vt:lpstr>Det organiske fingeraftryk I havet</vt:lpstr>
      <vt:lpstr>Polymeren der holder cellulosefibrene sammen</vt:lpstr>
      <vt:lpstr>Kemisk opbygning</vt:lpstr>
      <vt:lpstr>ligninmonomerer</vt:lpstr>
      <vt:lpstr>Lignin og fadlagring</vt:lpstr>
      <vt:lpstr>Researchopgave 2:</vt:lpstr>
      <vt:lpstr>Bonusfigurer til læreren med ligninger og ligninlignende forbindelser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Julie</dc:creator>
  <cp:lastModifiedBy>Julie Lindholm</cp:lastModifiedBy>
  <cp:revision>7</cp:revision>
  <dcterms:created xsi:type="dcterms:W3CDTF">2021-11-25T12:20:26Z</dcterms:created>
  <dcterms:modified xsi:type="dcterms:W3CDTF">2022-02-28T17:11:30Z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4a6cde5-7839-4ec4-8d8e-c07bb763d4d9_Enabled">
    <vt:lpwstr>true</vt:lpwstr>
  </property>
  <property fmtid="{D5CDD505-2E9C-101B-9397-08002B2CF9AE}" pid="3" name="MSIP_Label_74a6cde5-7839-4ec4-8d8e-c07bb763d4d9_SetDate">
    <vt:lpwstr>2021-11-25T12:29:37Z</vt:lpwstr>
  </property>
  <property fmtid="{D5CDD505-2E9C-101B-9397-08002B2CF9AE}" pid="4" name="MSIP_Label_74a6cde5-7839-4ec4-8d8e-c07bb763d4d9_Method">
    <vt:lpwstr>Privileged</vt:lpwstr>
  </property>
  <property fmtid="{D5CDD505-2E9C-101B-9397-08002B2CF9AE}" pid="5" name="MSIP_Label_74a6cde5-7839-4ec4-8d8e-c07bb763d4d9_Name">
    <vt:lpwstr>Public</vt:lpwstr>
  </property>
  <property fmtid="{D5CDD505-2E9C-101B-9397-08002B2CF9AE}" pid="6" name="MSIP_Label_74a6cde5-7839-4ec4-8d8e-c07bb763d4d9_SiteId">
    <vt:lpwstr>3c41b599-f42e-41c3-b837-b8a13451b079</vt:lpwstr>
  </property>
  <property fmtid="{D5CDD505-2E9C-101B-9397-08002B2CF9AE}" pid="7" name="MSIP_Label_74a6cde5-7839-4ec4-8d8e-c07bb763d4d9_ActionId">
    <vt:lpwstr>7c749932-66bb-4ee2-8afc-96fda657323a</vt:lpwstr>
  </property>
  <property fmtid="{D5CDD505-2E9C-101B-9397-08002B2CF9AE}" pid="8" name="MSIP_Label_74a6cde5-7839-4ec4-8d8e-c07bb763d4d9_ContentBits">
    <vt:lpwstr>0</vt:lpwstr>
  </property>
</Properties>
</file>