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726" r:id="rId1"/>
  </p:sldMasterIdLst>
  <p:notesMasterIdLst>
    <p:notesMasterId r:id="rId16"/>
  </p:notesMasterIdLst>
  <p:sldIdLst>
    <p:sldId id="256" r:id="rId2"/>
    <p:sldId id="271" r:id="rId3"/>
    <p:sldId id="280" r:id="rId4"/>
    <p:sldId id="258" r:id="rId5"/>
    <p:sldId id="262" r:id="rId6"/>
    <p:sldId id="263" r:id="rId7"/>
    <p:sldId id="264" r:id="rId8"/>
    <p:sldId id="273" r:id="rId9"/>
    <p:sldId id="274" r:id="rId10"/>
    <p:sldId id="281" r:id="rId11"/>
    <p:sldId id="276" r:id="rId12"/>
    <p:sldId id="277" r:id="rId13"/>
    <p:sldId id="278" r:id="rId14"/>
    <p:sldId id="279"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Teko-Regular" panose="020B0604020202020204" charset="0"/>
      <p:regular r:id="rId21"/>
    </p:embeddedFont>
    <p:embeddedFont>
      <p:font typeface="Verdana" panose="020B0604030504040204" pitchFamily="34" charset="0"/>
      <p:regular r:id="rId22"/>
      <p:bold r:id="rId23"/>
      <p:italic r:id="rId24"/>
      <p:boldItalic r:id="rId25"/>
    </p:embeddedFont>
  </p:embeddedFontLst>
  <p:defaultTex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C4129C-2D9F-44AB-836A-7706F0773CEA}" v="80" dt="2022-01-19T19:01:21.884"/>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653"/>
    <p:restoredTop sz="76492" autoAdjust="0"/>
  </p:normalViewPr>
  <p:slideViewPr>
    <p:cSldViewPr snapToGrid="0" snapToObjects="1">
      <p:cViewPr varScale="1">
        <p:scale>
          <a:sx n="59" d="100"/>
          <a:sy n="59" d="100"/>
        </p:scale>
        <p:origin x="1320" y="60"/>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D82D7-6358-8548-BA45-9AAC0FE1DC5B}" type="datetimeFigureOut">
              <a:rPr lang="en-DK" smtClean="0"/>
              <a:t>26/01/2022</a:t>
            </a:fld>
            <a:endParaRPr lang="en-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7B5708-B5F4-5149-91B2-DFC06EF96B09}" type="slidenum">
              <a:rPr lang="en-DK" smtClean="0"/>
              <a:t>‹nr.›</a:t>
            </a:fld>
            <a:endParaRPr lang="en-DK"/>
          </a:p>
        </p:txBody>
      </p:sp>
    </p:spTree>
    <p:extLst>
      <p:ext uri="{BB962C8B-B14F-4D97-AF65-F5344CB8AC3E}">
        <p14:creationId xmlns:p14="http://schemas.microsoft.com/office/powerpoint/2010/main" val="635900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Arktisk</a:t>
            </a:r>
            <a:r>
              <a:rPr lang="da-DK" baseline="0" dirty="0"/>
              <a:t> er under forandring. Dette skyldes mange forskellige faktorer, som bl.a. klimaforandring, forurening og øget menneskelig aktivitet i området. Arktisk har en helt særlig biodiversitet, som er tilpasset det arktiske miljø.</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a:t>Det ekstreme miljø gør, at der er en helt særlig biodiversitet i arktisk. Mange arter vokser langsomt, bliver meget store og kan sjældent klare en livscyklus på en sommer. Derfor kan det tage flere sæsoner, før en livscyklus er fuldført. Den arktiske biodiversitet er tilpasset præcist dette ekstreme miljø. Ændrer miljøet sig, kan det skabe problemer for arterne, da de er langsomme til at tilpasse sig. </a:t>
            </a:r>
          </a:p>
          <a:p>
            <a:endParaRPr lang="en-DK" dirty="0"/>
          </a:p>
        </p:txBody>
      </p:sp>
      <p:sp>
        <p:nvSpPr>
          <p:cNvPr id="4" name="Pladsholder til slidenummer 3"/>
          <p:cNvSpPr>
            <a:spLocks noGrp="1"/>
          </p:cNvSpPr>
          <p:nvPr>
            <p:ph type="sldNum" sz="quarter" idx="5"/>
          </p:nvPr>
        </p:nvSpPr>
        <p:spPr/>
        <p:txBody>
          <a:bodyPr/>
          <a:lstStyle/>
          <a:p>
            <a:fld id="{DD7B5708-B5F4-5149-91B2-DFC06EF96B09}" type="slidenum">
              <a:rPr lang="en-DK" smtClean="0"/>
              <a:t>2</a:t>
            </a:fld>
            <a:endParaRPr lang="en-DK"/>
          </a:p>
        </p:txBody>
      </p:sp>
    </p:spTree>
    <p:extLst>
      <p:ext uri="{BB962C8B-B14F-4D97-AF65-F5344CB8AC3E}">
        <p14:creationId xmlns:p14="http://schemas.microsoft.com/office/powerpoint/2010/main" val="1951106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Disse spørgsmål</a:t>
            </a:r>
            <a:r>
              <a:rPr lang="da-DK" baseline="0" dirty="0"/>
              <a:t> kan også indgå i evt. rapport eller fælles diskussion i klassen. </a:t>
            </a:r>
            <a:endParaRPr lang="en-US" dirty="0"/>
          </a:p>
          <a:p>
            <a:endParaRPr lang="en-DK" dirty="0"/>
          </a:p>
        </p:txBody>
      </p:sp>
      <p:sp>
        <p:nvSpPr>
          <p:cNvPr id="4" name="Pladsholder til slidenummer 3"/>
          <p:cNvSpPr>
            <a:spLocks noGrp="1"/>
          </p:cNvSpPr>
          <p:nvPr>
            <p:ph type="sldNum" sz="quarter" idx="5"/>
          </p:nvPr>
        </p:nvSpPr>
        <p:spPr/>
        <p:txBody>
          <a:bodyPr/>
          <a:lstStyle/>
          <a:p>
            <a:fld id="{DD7B5708-B5F4-5149-91B2-DFC06EF96B09}" type="slidenum">
              <a:rPr lang="en-DK" smtClean="0"/>
              <a:t>13</a:t>
            </a:fld>
            <a:endParaRPr lang="en-DK"/>
          </a:p>
        </p:txBody>
      </p:sp>
    </p:spTree>
    <p:extLst>
      <p:ext uri="{BB962C8B-B14F-4D97-AF65-F5344CB8AC3E}">
        <p14:creationId xmlns:p14="http://schemas.microsoft.com/office/powerpoint/2010/main" val="1055284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Opsummér evt.</a:t>
            </a:r>
            <a:r>
              <a:rPr lang="da-DK" baseline="0" dirty="0"/>
              <a:t> i klassen her på </a:t>
            </a:r>
            <a:r>
              <a:rPr lang="da-DK" baseline="0" dirty="0" err="1"/>
              <a:t>slidet</a:t>
            </a:r>
            <a:r>
              <a:rPr lang="da-DK" baseline="0" dirty="0"/>
              <a:t>. Hvilke arter er truet og af hvad? Har de noget </a:t>
            </a:r>
            <a:r>
              <a:rPr lang="da-DK" baseline="0"/>
              <a:t>til fælles, </a:t>
            </a:r>
            <a:r>
              <a:rPr lang="da-DK" baseline="0" dirty="0"/>
              <a:t>og hvilke tiltag er nødvendige i fremtiden for at passe på biodiversiteten. Hvordan vil fremtidens biodiversitet se ud?</a:t>
            </a:r>
            <a:endParaRPr lang="en-US" dirty="0"/>
          </a:p>
          <a:p>
            <a:endParaRPr lang="en-DK" dirty="0"/>
          </a:p>
        </p:txBody>
      </p:sp>
      <p:sp>
        <p:nvSpPr>
          <p:cNvPr id="4" name="Pladsholder til slidenummer 3"/>
          <p:cNvSpPr>
            <a:spLocks noGrp="1"/>
          </p:cNvSpPr>
          <p:nvPr>
            <p:ph type="sldNum" sz="quarter" idx="5"/>
          </p:nvPr>
        </p:nvSpPr>
        <p:spPr/>
        <p:txBody>
          <a:bodyPr/>
          <a:lstStyle/>
          <a:p>
            <a:fld id="{DD7B5708-B5F4-5149-91B2-DFC06EF96B09}" type="slidenum">
              <a:rPr lang="en-DK" smtClean="0"/>
              <a:t>14</a:t>
            </a:fld>
            <a:endParaRPr lang="en-DK"/>
          </a:p>
        </p:txBody>
      </p:sp>
    </p:spTree>
    <p:extLst>
      <p:ext uri="{BB962C8B-B14F-4D97-AF65-F5344CB8AC3E}">
        <p14:creationId xmlns:p14="http://schemas.microsoft.com/office/powerpoint/2010/main" val="4273536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Arktisk</a:t>
            </a:r>
            <a:r>
              <a:rPr lang="da-DK" baseline="0" dirty="0"/>
              <a:t> er under forandring. Dette skyldes mange forskellige faktorer, som bl.a. klimaforandring, forurening og øget menneskelig aktivitet i området. Arktisk har en helt særlig biodiversitet, som er tilpasset det arktiske miljø. Arktis har et ekstremt miljø med stor forskel på sommer og vinter. Om vinteren kommer temperaturer i nogle områder ned omkring -30 eller mere, og der er måneder helt uden sollys. Om sommeren er der sollys hele døgnet og høj produktivitet. Her gælder det om at få en masse føde eller afkom, så man kan overleve vinteren. Det ekstreme miljø gør, at der er en helt særlig biodiversitet i arktisk. Mange arter vokser langsomt, bliver meget store og kan sjældent klare en livscyklus på en sommer. Derfor kan det tage flere sæsoner, før en livscyklus er fuldført. Den arktiske biodiversitet er tilpasset præcist dette ekstreme miljø. Ændrer miljøet sig, kan det skabe problemer for arterne, da de er langsomme til at tilpasse sig. </a:t>
            </a:r>
          </a:p>
        </p:txBody>
      </p:sp>
      <p:sp>
        <p:nvSpPr>
          <p:cNvPr id="4" name="Pladsholder til slidenummer 3"/>
          <p:cNvSpPr>
            <a:spLocks noGrp="1"/>
          </p:cNvSpPr>
          <p:nvPr>
            <p:ph type="sldNum" sz="quarter" idx="5"/>
          </p:nvPr>
        </p:nvSpPr>
        <p:spPr/>
        <p:txBody>
          <a:bodyPr/>
          <a:lstStyle/>
          <a:p>
            <a:fld id="{DD7B5708-B5F4-5149-91B2-DFC06EF96B09}" type="slidenum">
              <a:rPr lang="en-DK" smtClean="0"/>
              <a:t>4</a:t>
            </a:fld>
            <a:endParaRPr lang="en-DK"/>
          </a:p>
        </p:txBody>
      </p:sp>
    </p:spTree>
    <p:extLst>
      <p:ext uri="{BB962C8B-B14F-4D97-AF65-F5344CB8AC3E}">
        <p14:creationId xmlns:p14="http://schemas.microsoft.com/office/powerpoint/2010/main" val="107346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aseline="0" dirty="0"/>
              <a:t>Det kan være et problem, at de arktiske arter blive udkonkurreret af andre sydlige arter, da disse måske ikke har de samme egenskaber som de arktiske. Dette er f.eks. tilfældet med den arktiske zooplankton, som er en vigtig del af den arktiske fødekæde. Den er ved at blive udkonkurreret af en sydligere art. Denne art er ikke lige så fed som den oprindelige arktiske art. Den arktiske art har en masse fedt i sig, som det kan ses på billedet som det mørke område. Andre arter er afhængige af havisen som f.eks. isbjørnen, som bruger den til at jage sæler, og sælerne som bruger den til at opfostre unger på. Når isen forsvinder, forsvinder det naturlige habitat for mange arktiske arter som er direkte Det er derfor vigtigt, at vi følger udviklingen af arterne og deres bestande, så vi kan passe bedst muligt på det arktiske økosystem. </a:t>
            </a:r>
            <a:endParaRPr lang="en-US" dirty="0"/>
          </a:p>
          <a:p>
            <a:endParaRPr lang="en-DK" dirty="0"/>
          </a:p>
        </p:txBody>
      </p:sp>
      <p:sp>
        <p:nvSpPr>
          <p:cNvPr id="4" name="Pladsholder til slidenummer 3"/>
          <p:cNvSpPr>
            <a:spLocks noGrp="1"/>
          </p:cNvSpPr>
          <p:nvPr>
            <p:ph type="sldNum" sz="quarter" idx="5"/>
          </p:nvPr>
        </p:nvSpPr>
        <p:spPr/>
        <p:txBody>
          <a:bodyPr/>
          <a:lstStyle/>
          <a:p>
            <a:fld id="{DD7B5708-B5F4-5149-91B2-DFC06EF96B09}" type="slidenum">
              <a:rPr lang="en-DK" smtClean="0"/>
              <a:t>5</a:t>
            </a:fld>
            <a:endParaRPr lang="en-DK"/>
          </a:p>
        </p:txBody>
      </p:sp>
    </p:spTree>
    <p:extLst>
      <p:ext uri="{BB962C8B-B14F-4D97-AF65-F5344CB8AC3E}">
        <p14:creationId xmlns:p14="http://schemas.microsoft.com/office/powerpoint/2010/main" val="2102609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DK" dirty="0"/>
          </a:p>
        </p:txBody>
      </p:sp>
      <p:sp>
        <p:nvSpPr>
          <p:cNvPr id="4" name="Pladsholder til slidenummer 3"/>
          <p:cNvSpPr>
            <a:spLocks noGrp="1"/>
          </p:cNvSpPr>
          <p:nvPr>
            <p:ph type="sldNum" sz="quarter" idx="5"/>
          </p:nvPr>
        </p:nvSpPr>
        <p:spPr/>
        <p:txBody>
          <a:bodyPr/>
          <a:lstStyle/>
          <a:p>
            <a:fld id="{DD7B5708-B5F4-5149-91B2-DFC06EF96B09}" type="slidenum">
              <a:rPr lang="en-DK" smtClean="0"/>
              <a:t>6</a:t>
            </a:fld>
            <a:endParaRPr lang="en-DK"/>
          </a:p>
        </p:txBody>
      </p:sp>
    </p:spTree>
    <p:extLst>
      <p:ext uri="{BB962C8B-B14F-4D97-AF65-F5344CB8AC3E}">
        <p14:creationId xmlns:p14="http://schemas.microsoft.com/office/powerpoint/2010/main" val="3190588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DK" dirty="0"/>
          </a:p>
        </p:txBody>
      </p:sp>
      <p:sp>
        <p:nvSpPr>
          <p:cNvPr id="4" name="Pladsholder til slidenummer 3"/>
          <p:cNvSpPr>
            <a:spLocks noGrp="1"/>
          </p:cNvSpPr>
          <p:nvPr>
            <p:ph type="sldNum" sz="quarter" idx="5"/>
          </p:nvPr>
        </p:nvSpPr>
        <p:spPr/>
        <p:txBody>
          <a:bodyPr/>
          <a:lstStyle/>
          <a:p>
            <a:fld id="{DD7B5708-B5F4-5149-91B2-DFC06EF96B09}" type="slidenum">
              <a:rPr lang="en-DK" smtClean="0"/>
              <a:t>7</a:t>
            </a:fld>
            <a:endParaRPr lang="en-DK"/>
          </a:p>
        </p:txBody>
      </p:sp>
    </p:spTree>
    <p:extLst>
      <p:ext uri="{BB962C8B-B14F-4D97-AF65-F5344CB8AC3E}">
        <p14:creationId xmlns:p14="http://schemas.microsoft.com/office/powerpoint/2010/main" val="2127255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I Excel finder I artliste med både engelske</a:t>
            </a:r>
            <a:r>
              <a:rPr lang="da-DK" baseline="0" dirty="0"/>
              <a:t> og latinske navne, de år hvor der er registreret eller optalt arter og antallet af arter. Der er også information om hvilket område, findes arten i høj og lav Arktis. Eleverne skal selv finde IUCN status, global population trend, og registrerede trusler. Ved at markere år og antal kan man lave grafer og se, hvordan arten har udviklet sig over tid. Markér først år derefter antal. Vælg graffunktionen i Excel. </a:t>
            </a:r>
            <a:endParaRPr lang="en-US" dirty="0"/>
          </a:p>
          <a:p>
            <a:endParaRPr lang="en-DK" dirty="0"/>
          </a:p>
        </p:txBody>
      </p:sp>
      <p:sp>
        <p:nvSpPr>
          <p:cNvPr id="4" name="Pladsholder til slidenummer 3"/>
          <p:cNvSpPr>
            <a:spLocks noGrp="1"/>
          </p:cNvSpPr>
          <p:nvPr>
            <p:ph type="sldNum" sz="quarter" idx="5"/>
          </p:nvPr>
        </p:nvSpPr>
        <p:spPr/>
        <p:txBody>
          <a:bodyPr/>
          <a:lstStyle/>
          <a:p>
            <a:fld id="{DD7B5708-B5F4-5149-91B2-DFC06EF96B09}" type="slidenum">
              <a:rPr lang="en-DK" smtClean="0"/>
              <a:t>9</a:t>
            </a:fld>
            <a:endParaRPr lang="en-DK"/>
          </a:p>
        </p:txBody>
      </p:sp>
    </p:spTree>
    <p:extLst>
      <p:ext uri="{BB962C8B-B14F-4D97-AF65-F5344CB8AC3E}">
        <p14:creationId xmlns:p14="http://schemas.microsoft.com/office/powerpoint/2010/main" val="1516584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err="1"/>
              <a:t>IUCN’s</a:t>
            </a:r>
            <a:r>
              <a:rPr lang="da-DK" dirty="0"/>
              <a:t> rødliste </a:t>
            </a:r>
            <a:r>
              <a:rPr lang="da-DK" baseline="0" dirty="0"/>
              <a:t>er en international organisation, som måler status for mange arter både marine og terrestriske. På deres hjemmeside kan man søge på arter og få information, om de er truet, hvor meget og af hvad. De bruger et barometer som går fra </a:t>
            </a:r>
            <a:r>
              <a:rPr lang="da-DK" baseline="0" dirty="0" err="1"/>
              <a:t>least</a:t>
            </a:r>
            <a:r>
              <a:rPr lang="da-DK" baseline="0" dirty="0"/>
              <a:t> </a:t>
            </a:r>
            <a:r>
              <a:rPr lang="da-DK" baseline="0" dirty="0" err="1"/>
              <a:t>concern</a:t>
            </a:r>
            <a:r>
              <a:rPr lang="da-DK" baseline="0" dirty="0"/>
              <a:t> (arten er ikke truet) til </a:t>
            </a:r>
            <a:r>
              <a:rPr lang="da-DK" baseline="0" dirty="0" err="1"/>
              <a:t>extinct</a:t>
            </a:r>
            <a:r>
              <a:rPr lang="da-DK" baseline="0" dirty="0"/>
              <a:t>. Arter kan også være listet som DD, mangel på data (kan ikke blive evalueret) og NE not </a:t>
            </a:r>
            <a:r>
              <a:rPr lang="da-DK" baseline="0" dirty="0" err="1"/>
              <a:t>evaluated</a:t>
            </a:r>
            <a:r>
              <a:rPr lang="da-DK" baseline="0" dirty="0"/>
              <a:t>. På IUCN hjemmesiden skal eleverne søge på arten (gerne latinsk navn findes i </a:t>
            </a:r>
            <a:r>
              <a:rPr lang="da-DK" baseline="0" dirty="0" err="1"/>
              <a:t>Exceldokumentet</a:t>
            </a:r>
            <a:r>
              <a:rPr lang="da-DK" baseline="0" dirty="0"/>
              <a:t>). Her skal de finde IUCN status </a:t>
            </a:r>
            <a:r>
              <a:rPr lang="da-DK" baseline="0" dirty="0" err="1"/>
              <a:t>dvs</a:t>
            </a:r>
            <a:r>
              <a:rPr lang="da-DK" baseline="0" dirty="0"/>
              <a:t> LC, Nt, vu, en, </a:t>
            </a:r>
            <a:r>
              <a:rPr lang="da-DK" baseline="0" dirty="0" err="1"/>
              <a:t>cr</a:t>
            </a:r>
            <a:r>
              <a:rPr lang="da-DK" baseline="0" dirty="0"/>
              <a:t>, </a:t>
            </a:r>
            <a:r>
              <a:rPr lang="da-DK" baseline="0" dirty="0" err="1"/>
              <a:t>osv</a:t>
            </a:r>
            <a:r>
              <a:rPr lang="da-DK" baseline="0" dirty="0"/>
              <a:t>… de skal også notere, hvilke trusler der er registreret til hver art. </a:t>
            </a:r>
            <a:endParaRPr lang="ru-R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DK" dirty="0"/>
          </a:p>
        </p:txBody>
      </p:sp>
      <p:sp>
        <p:nvSpPr>
          <p:cNvPr id="4" name="Pladsholder til slidenummer 3"/>
          <p:cNvSpPr>
            <a:spLocks noGrp="1"/>
          </p:cNvSpPr>
          <p:nvPr>
            <p:ph type="sldNum" sz="quarter" idx="5"/>
          </p:nvPr>
        </p:nvSpPr>
        <p:spPr/>
        <p:txBody>
          <a:bodyPr/>
          <a:lstStyle/>
          <a:p>
            <a:fld id="{DD7B5708-B5F4-5149-91B2-DFC06EF96B09}" type="slidenum">
              <a:rPr lang="en-DK" smtClean="0"/>
              <a:t>10</a:t>
            </a:fld>
            <a:endParaRPr lang="en-DK"/>
          </a:p>
        </p:txBody>
      </p:sp>
    </p:spTree>
    <p:extLst>
      <p:ext uri="{BB962C8B-B14F-4D97-AF65-F5344CB8AC3E}">
        <p14:creationId xmlns:p14="http://schemas.microsoft.com/office/powerpoint/2010/main" val="3624598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Hvad skal man kigge efter og hvor?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a-DK" dirty="0"/>
              <a:t>søg på art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a-DK" dirty="0"/>
              <a:t>hvilken status har den?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a-DK" baseline="0" dirty="0"/>
              <a:t>hvad er dens populationstrend?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a-DK" baseline="0" dirty="0"/>
              <a:t>hvilke trusler er der registreret?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a-DK" baseline="0" dirty="0"/>
              <a:t>notér det hele i </a:t>
            </a:r>
            <a:r>
              <a:rPr lang="da-DK" baseline="0" dirty="0" err="1"/>
              <a:t>Excelarket</a:t>
            </a:r>
            <a:r>
              <a:rPr lang="da-DK" baseline="0" dirty="0"/>
              <a:t> i de tilhørende kolonner.</a:t>
            </a:r>
          </a:p>
          <a:p>
            <a:endParaRPr lang="en-DK" dirty="0"/>
          </a:p>
        </p:txBody>
      </p:sp>
      <p:sp>
        <p:nvSpPr>
          <p:cNvPr id="4" name="Pladsholder til slidenummer 3"/>
          <p:cNvSpPr>
            <a:spLocks noGrp="1"/>
          </p:cNvSpPr>
          <p:nvPr>
            <p:ph type="sldNum" sz="quarter" idx="5"/>
          </p:nvPr>
        </p:nvSpPr>
        <p:spPr/>
        <p:txBody>
          <a:bodyPr/>
          <a:lstStyle/>
          <a:p>
            <a:fld id="{DD7B5708-B5F4-5149-91B2-DFC06EF96B09}" type="slidenum">
              <a:rPr lang="en-DK" smtClean="0"/>
              <a:t>11</a:t>
            </a:fld>
            <a:endParaRPr lang="en-DK"/>
          </a:p>
        </p:txBody>
      </p:sp>
    </p:spTree>
    <p:extLst>
      <p:ext uri="{BB962C8B-B14F-4D97-AF65-F5344CB8AC3E}">
        <p14:creationId xmlns:p14="http://schemas.microsoft.com/office/powerpoint/2010/main" val="3043441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Del eleverne op i grupper</a:t>
            </a:r>
            <a:r>
              <a:rPr lang="da-DK" baseline="0" dirty="0"/>
              <a:t> med ca. 4 elever i hver.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a:t>Hvordan I </a:t>
            </a:r>
            <a:r>
              <a:rPr lang="da-DK" baseline="0" dirty="0" err="1"/>
              <a:t>i</a:t>
            </a:r>
            <a:r>
              <a:rPr lang="da-DK" baseline="0" dirty="0"/>
              <a:t> klassen vælger at svare på spørgsmålene er op til læreren. Skal eleverne lave en PowerPoint, en rapport, eller skal det diskuteres i klassen? </a:t>
            </a:r>
            <a:endParaRPr lang="en-US" dirty="0"/>
          </a:p>
          <a:p>
            <a:endParaRPr lang="en-DK" dirty="0"/>
          </a:p>
        </p:txBody>
      </p:sp>
      <p:sp>
        <p:nvSpPr>
          <p:cNvPr id="4" name="Pladsholder til slidenummer 3"/>
          <p:cNvSpPr>
            <a:spLocks noGrp="1"/>
          </p:cNvSpPr>
          <p:nvPr>
            <p:ph type="sldNum" sz="quarter" idx="5"/>
          </p:nvPr>
        </p:nvSpPr>
        <p:spPr/>
        <p:txBody>
          <a:bodyPr/>
          <a:lstStyle/>
          <a:p>
            <a:fld id="{DD7B5708-B5F4-5149-91B2-DFC06EF96B09}" type="slidenum">
              <a:rPr lang="en-DK" smtClean="0"/>
              <a:t>12</a:t>
            </a:fld>
            <a:endParaRPr lang="en-DK"/>
          </a:p>
        </p:txBody>
      </p:sp>
    </p:spTree>
    <p:extLst>
      <p:ext uri="{BB962C8B-B14F-4D97-AF65-F5344CB8AC3E}">
        <p14:creationId xmlns:p14="http://schemas.microsoft.com/office/powerpoint/2010/main" val="6627901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CB884-057B-8544-A15F-B43D98233415}"/>
              </a:ext>
            </a:extLst>
          </p:cNvPr>
          <p:cNvSpPr>
            <a:spLocks noGrp="1"/>
          </p:cNvSpPr>
          <p:nvPr>
            <p:ph type="ctrTitle"/>
          </p:nvPr>
        </p:nvSpPr>
        <p:spPr>
          <a:xfrm>
            <a:off x="550863" y="549276"/>
            <a:ext cx="5437187" cy="2879726"/>
          </a:xfrm>
        </p:spPr>
        <p:txBody>
          <a:bodyPr anchor="b"/>
          <a:lstStyle>
            <a:lvl1pPr algn="l">
              <a:lnSpc>
                <a:spcPct val="70000"/>
              </a:lnSpc>
              <a:defRPr sz="6000" cap="all" baseline="0"/>
            </a:lvl1pPr>
          </a:lstStyle>
          <a:p>
            <a:r>
              <a:rPr lang="da-DK"/>
              <a:t>Klik for at redigere titeltypografien i masteren</a:t>
            </a:r>
            <a:endParaRPr lang="en-DK" dirty="0"/>
          </a:p>
        </p:txBody>
      </p:sp>
      <p:sp>
        <p:nvSpPr>
          <p:cNvPr id="3" name="Subtitle 2">
            <a:extLst>
              <a:ext uri="{FF2B5EF4-FFF2-40B4-BE49-F238E27FC236}">
                <a16:creationId xmlns:a16="http://schemas.microsoft.com/office/drawing/2014/main" id="{57C71F9E-F53E-484B-93FA-8C6CA5996A90}"/>
              </a:ext>
            </a:extLst>
          </p:cNvPr>
          <p:cNvSpPr>
            <a:spLocks noGrp="1"/>
          </p:cNvSpPr>
          <p:nvPr>
            <p:ph type="subTitle" idx="1"/>
          </p:nvPr>
        </p:nvSpPr>
        <p:spPr>
          <a:xfrm>
            <a:off x="550863" y="3429001"/>
            <a:ext cx="5437187" cy="666750"/>
          </a:xfrm>
        </p:spPr>
        <p:txBody>
          <a:bodyPr lIns="0" tIns="0" rIns="0" bIns="0"/>
          <a:lstStyle>
            <a:lvl1pPr marL="0" indent="0" algn="l">
              <a:buNone/>
              <a:defRPr lang="en-US" sz="2400" kern="1200" cap="all" baseline="0" dirty="0" smtClean="0">
                <a:solidFill>
                  <a:schemeClr val="tx1">
                    <a:lumMod val="90000"/>
                    <a:lumOff val="10000"/>
                  </a:schemeClr>
                </a:solidFill>
                <a:latin typeface="+mj-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DK" dirty="0"/>
          </a:p>
        </p:txBody>
      </p:sp>
      <p:sp>
        <p:nvSpPr>
          <p:cNvPr id="26" name="Picture Placeholder 25">
            <a:extLst>
              <a:ext uri="{FF2B5EF4-FFF2-40B4-BE49-F238E27FC236}">
                <a16:creationId xmlns:a16="http://schemas.microsoft.com/office/drawing/2014/main" id="{8BF8D12C-AB5E-4244-ABEC-390DD035EFAA}"/>
              </a:ext>
            </a:extLst>
          </p:cNvPr>
          <p:cNvSpPr>
            <a:spLocks noGrp="1"/>
          </p:cNvSpPr>
          <p:nvPr>
            <p:ph type="pic" sz="quarter" idx="13" hasCustomPrompt="1"/>
          </p:nvPr>
        </p:nvSpPr>
        <p:spPr>
          <a:xfrm>
            <a:off x="6203950" y="333375"/>
            <a:ext cx="5437188" cy="6191250"/>
          </a:xfrm>
          <a:pattFill prst="pct50">
            <a:fgClr>
              <a:schemeClr val="accent1"/>
            </a:fgClr>
            <a:bgClr>
              <a:schemeClr val="accent1">
                <a:lumMod val="20000"/>
                <a:lumOff val="80000"/>
              </a:schemeClr>
            </a:bgClr>
          </a:pattFill>
        </p:spPr>
        <p:txBody>
          <a:bodyPr anchor="ctr">
            <a:normAutofit/>
          </a:bodyPr>
          <a:lstStyle>
            <a:lvl1pPr marL="0" indent="0" algn="ctr">
              <a:buFontTx/>
              <a:buNone/>
              <a:defRPr sz="900">
                <a:latin typeface="+mn-lt"/>
              </a:defRPr>
            </a:lvl1pPr>
          </a:lstStyle>
          <a:p>
            <a:r>
              <a:rPr lang="en-DK" dirty="0"/>
              <a:t>Insert Header Picture</a:t>
            </a:r>
          </a:p>
        </p:txBody>
      </p:sp>
      <p:sp>
        <p:nvSpPr>
          <p:cNvPr id="31" name="Picture Placeholder 30">
            <a:extLst>
              <a:ext uri="{FF2B5EF4-FFF2-40B4-BE49-F238E27FC236}">
                <a16:creationId xmlns:a16="http://schemas.microsoft.com/office/drawing/2014/main" id="{3F02DC30-D565-9641-A2F4-D52869589F32}"/>
              </a:ext>
            </a:extLst>
          </p:cNvPr>
          <p:cNvSpPr>
            <a:spLocks noGrp="1"/>
          </p:cNvSpPr>
          <p:nvPr>
            <p:ph type="pic" sz="quarter" idx="14" hasCustomPrompt="1"/>
          </p:nvPr>
        </p:nvSpPr>
        <p:spPr>
          <a:xfrm>
            <a:off x="550863" y="5891025"/>
            <a:ext cx="633600" cy="633600"/>
          </a:xfrm>
        </p:spPr>
        <p:txBody>
          <a:bodyPr>
            <a:normAutofit/>
          </a:bodyPr>
          <a:lstStyle>
            <a:lvl1pPr marL="0" indent="0" algn="ctr">
              <a:buNone/>
              <a:defRPr sz="900">
                <a:latin typeface="+mn-lt"/>
              </a:defRPr>
            </a:lvl1pPr>
          </a:lstStyle>
          <a:p>
            <a:r>
              <a:rPr lang="en-DK" dirty="0"/>
              <a:t>SDI Icon</a:t>
            </a:r>
          </a:p>
        </p:txBody>
      </p:sp>
      <p:sp>
        <p:nvSpPr>
          <p:cNvPr id="8" name="Picture Placeholder 30">
            <a:extLst>
              <a:ext uri="{FF2B5EF4-FFF2-40B4-BE49-F238E27FC236}">
                <a16:creationId xmlns:a16="http://schemas.microsoft.com/office/drawing/2014/main" id="{F17BBEB6-BF74-1043-B739-055B75743470}"/>
              </a:ext>
            </a:extLst>
          </p:cNvPr>
          <p:cNvSpPr>
            <a:spLocks noGrp="1"/>
          </p:cNvSpPr>
          <p:nvPr>
            <p:ph type="pic" sz="quarter" idx="15" hasCustomPrompt="1"/>
          </p:nvPr>
        </p:nvSpPr>
        <p:spPr>
          <a:xfrm>
            <a:off x="1266313" y="5891025"/>
            <a:ext cx="633600" cy="633600"/>
          </a:xfrm>
        </p:spPr>
        <p:txBody>
          <a:bodyPr>
            <a:normAutofit/>
          </a:bodyPr>
          <a:lstStyle>
            <a:lvl1pPr marL="0" indent="0" algn="ctr">
              <a:buNone/>
              <a:defRPr sz="900">
                <a:latin typeface="+mn-lt"/>
              </a:defRPr>
            </a:lvl1pPr>
          </a:lstStyle>
          <a:p>
            <a:r>
              <a:rPr lang="en-DK" dirty="0"/>
              <a:t>SDI Icon</a:t>
            </a:r>
          </a:p>
        </p:txBody>
      </p:sp>
      <p:sp>
        <p:nvSpPr>
          <p:cNvPr id="9" name="Rectangle 8">
            <a:extLst>
              <a:ext uri="{FF2B5EF4-FFF2-40B4-BE49-F238E27FC236}">
                <a16:creationId xmlns:a16="http://schemas.microsoft.com/office/drawing/2014/main" id="{DC0D55E9-6163-9E4C-A1C7-5AEA58141304}"/>
              </a:ext>
            </a:extLst>
          </p:cNvPr>
          <p:cNvSpPr/>
          <p:nvPr userDrawn="1"/>
        </p:nvSpPr>
        <p:spPr>
          <a:xfrm>
            <a:off x="550863" y="333375"/>
            <a:ext cx="2541600" cy="10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0" name="Picture Placeholder 30">
            <a:extLst>
              <a:ext uri="{FF2B5EF4-FFF2-40B4-BE49-F238E27FC236}">
                <a16:creationId xmlns:a16="http://schemas.microsoft.com/office/drawing/2014/main" id="{B0B345B1-04E9-AE4A-8E74-903CF9513C41}"/>
              </a:ext>
            </a:extLst>
          </p:cNvPr>
          <p:cNvSpPr>
            <a:spLocks noGrp="1"/>
          </p:cNvSpPr>
          <p:nvPr>
            <p:ph type="pic" sz="quarter" idx="16" hasCustomPrompt="1"/>
          </p:nvPr>
        </p:nvSpPr>
        <p:spPr>
          <a:xfrm>
            <a:off x="1981763" y="5891025"/>
            <a:ext cx="633600" cy="633600"/>
          </a:xfrm>
        </p:spPr>
        <p:txBody>
          <a:bodyPr>
            <a:normAutofit/>
          </a:bodyPr>
          <a:lstStyle>
            <a:lvl1pPr marL="0" indent="0" algn="ctr">
              <a:buNone/>
              <a:defRPr sz="900">
                <a:latin typeface="+mn-lt"/>
              </a:defRPr>
            </a:lvl1pPr>
          </a:lstStyle>
          <a:p>
            <a:r>
              <a:rPr lang="en-DK" dirty="0"/>
              <a:t>SDI Icon</a:t>
            </a:r>
          </a:p>
        </p:txBody>
      </p:sp>
      <p:sp>
        <p:nvSpPr>
          <p:cNvPr id="5" name="Text Placeholder 4">
            <a:extLst>
              <a:ext uri="{FF2B5EF4-FFF2-40B4-BE49-F238E27FC236}">
                <a16:creationId xmlns:a16="http://schemas.microsoft.com/office/drawing/2014/main" id="{D628B41B-958D-9F4A-86C2-B6D22C1FCE37}"/>
              </a:ext>
            </a:extLst>
          </p:cNvPr>
          <p:cNvSpPr>
            <a:spLocks noGrp="1"/>
          </p:cNvSpPr>
          <p:nvPr>
            <p:ph type="body" sz="quarter" idx="17" hasCustomPrompt="1"/>
          </p:nvPr>
        </p:nvSpPr>
        <p:spPr>
          <a:xfrm>
            <a:off x="550862" y="4095751"/>
            <a:ext cx="5437186" cy="1657349"/>
          </a:xfrm>
        </p:spPr>
        <p:txBody>
          <a:bodyPr anchor="t"/>
          <a:lstStyle>
            <a:lvl1pPr marL="0" indent="0">
              <a:buNone/>
              <a:defRPr lang="en-DK" sz="800" b="0">
                <a:effectLst/>
              </a:defRPr>
            </a:lvl1pPr>
            <a:lvl2pPr marL="457200" indent="0">
              <a:buNone/>
              <a:defRPr/>
            </a:lvl2pPr>
            <a:lvl3pPr marL="914400" indent="0">
              <a:buNone/>
              <a:defRPr/>
            </a:lvl3pPr>
            <a:lvl4pPr marL="1371600" indent="0">
              <a:buNone/>
              <a:defRPr/>
            </a:lvl4pPr>
            <a:lvl5pPr marL="1828800" indent="0">
              <a:buNone/>
              <a:defRPr/>
            </a:lvl5pPr>
          </a:lstStyle>
          <a:p>
            <a:r>
              <a:rPr lang="da-DK" sz="800" b="1" dirty="0">
                <a:solidFill>
                  <a:srgbClr val="4C4C4C"/>
                </a:solidFill>
                <a:effectLst/>
                <a:latin typeface="Calibri" panose="020F0502020204030204" pitchFamily="34" charset="0"/>
                <a:ea typeface="Times New Roman" panose="02020603050405020304" pitchFamily="18" charset="0"/>
                <a:cs typeface="Times New Roman (Body CS)"/>
              </a:rPr>
              <a:t>Noter</a:t>
            </a:r>
            <a:endParaRPr lang="en-DK" sz="800" dirty="0">
              <a:solidFill>
                <a:srgbClr val="4C4C4C"/>
              </a:solidFill>
              <a:effectLst/>
              <a:latin typeface="Calibri" panose="020F0502020204030204" pitchFamily="34" charset="0"/>
              <a:ea typeface="Times New Roman" panose="02020603050405020304" pitchFamily="18" charset="0"/>
              <a:cs typeface="Times New Roman (Body CS)"/>
            </a:endParaRPr>
          </a:p>
        </p:txBody>
      </p:sp>
      <p:pic>
        <p:nvPicPr>
          <p:cNvPr id="4" name="Picture 3">
            <a:extLst>
              <a:ext uri="{FF2B5EF4-FFF2-40B4-BE49-F238E27FC236}">
                <a16:creationId xmlns:a16="http://schemas.microsoft.com/office/drawing/2014/main" id="{E5045405-0332-2B40-9CDC-1E0348752CAC}"/>
              </a:ext>
            </a:extLst>
          </p:cNvPr>
          <p:cNvPicPr>
            <a:picLocks noChangeAspect="1"/>
          </p:cNvPicPr>
          <p:nvPr userDrawn="1"/>
        </p:nvPicPr>
        <p:blipFill>
          <a:blip r:embed="rId2"/>
          <a:stretch>
            <a:fillRect/>
          </a:stretch>
        </p:blipFill>
        <p:spPr>
          <a:xfrm>
            <a:off x="5015713" y="6368952"/>
            <a:ext cx="972337" cy="241495"/>
          </a:xfrm>
          <a:prstGeom prst="rect">
            <a:avLst/>
          </a:prstGeom>
        </p:spPr>
      </p:pic>
      <p:sp>
        <p:nvSpPr>
          <p:cNvPr id="14" name="Picture Placeholder 30">
            <a:extLst>
              <a:ext uri="{FF2B5EF4-FFF2-40B4-BE49-F238E27FC236}">
                <a16:creationId xmlns:a16="http://schemas.microsoft.com/office/drawing/2014/main" id="{26550671-BF01-574C-B8ED-C44E55489C16}"/>
              </a:ext>
            </a:extLst>
          </p:cNvPr>
          <p:cNvSpPr>
            <a:spLocks noGrp="1"/>
          </p:cNvSpPr>
          <p:nvPr>
            <p:ph type="pic" sz="quarter" idx="18" hasCustomPrompt="1"/>
          </p:nvPr>
        </p:nvSpPr>
        <p:spPr>
          <a:xfrm>
            <a:off x="2697213" y="5891025"/>
            <a:ext cx="633600" cy="633600"/>
          </a:xfrm>
        </p:spPr>
        <p:txBody>
          <a:bodyPr>
            <a:normAutofit/>
          </a:bodyPr>
          <a:lstStyle>
            <a:lvl1pPr marL="0" indent="0" algn="ctr">
              <a:buNone/>
              <a:defRPr sz="900">
                <a:latin typeface="+mn-lt"/>
              </a:defRPr>
            </a:lvl1pPr>
          </a:lstStyle>
          <a:p>
            <a:r>
              <a:rPr lang="en-DK" dirty="0"/>
              <a:t>SDI Icon</a:t>
            </a:r>
          </a:p>
        </p:txBody>
      </p:sp>
      <p:sp>
        <p:nvSpPr>
          <p:cNvPr id="15" name="Picture Placeholder 30">
            <a:extLst>
              <a:ext uri="{FF2B5EF4-FFF2-40B4-BE49-F238E27FC236}">
                <a16:creationId xmlns:a16="http://schemas.microsoft.com/office/drawing/2014/main" id="{305DC326-128D-9245-9FDD-0E1D2FC6A396}"/>
              </a:ext>
            </a:extLst>
          </p:cNvPr>
          <p:cNvSpPr>
            <a:spLocks noGrp="1"/>
          </p:cNvSpPr>
          <p:nvPr>
            <p:ph type="pic" sz="quarter" idx="19" hasCustomPrompt="1"/>
          </p:nvPr>
        </p:nvSpPr>
        <p:spPr>
          <a:xfrm>
            <a:off x="3412663" y="5891025"/>
            <a:ext cx="633600" cy="633600"/>
          </a:xfrm>
        </p:spPr>
        <p:txBody>
          <a:bodyPr>
            <a:normAutofit/>
          </a:bodyPr>
          <a:lstStyle>
            <a:lvl1pPr marL="0" indent="0" algn="ctr">
              <a:buNone/>
              <a:defRPr sz="900">
                <a:latin typeface="+mn-lt"/>
              </a:defRPr>
            </a:lvl1pPr>
          </a:lstStyle>
          <a:p>
            <a:r>
              <a:rPr lang="en-DK" dirty="0"/>
              <a:t>SDI Icon</a:t>
            </a:r>
          </a:p>
        </p:txBody>
      </p:sp>
      <p:sp>
        <p:nvSpPr>
          <p:cNvPr id="16" name="Picture Placeholder 30">
            <a:extLst>
              <a:ext uri="{FF2B5EF4-FFF2-40B4-BE49-F238E27FC236}">
                <a16:creationId xmlns:a16="http://schemas.microsoft.com/office/drawing/2014/main" id="{76449425-29A2-284A-8C31-2F2C5EB26F00}"/>
              </a:ext>
            </a:extLst>
          </p:cNvPr>
          <p:cNvSpPr>
            <a:spLocks noGrp="1"/>
          </p:cNvSpPr>
          <p:nvPr>
            <p:ph type="pic" sz="quarter" idx="20" hasCustomPrompt="1"/>
          </p:nvPr>
        </p:nvSpPr>
        <p:spPr>
          <a:xfrm>
            <a:off x="4128113" y="5891025"/>
            <a:ext cx="633600" cy="633600"/>
          </a:xfrm>
        </p:spPr>
        <p:txBody>
          <a:bodyPr>
            <a:normAutofit/>
          </a:bodyPr>
          <a:lstStyle>
            <a:lvl1pPr marL="0" indent="0" algn="ctr">
              <a:buNone/>
              <a:defRPr sz="900">
                <a:latin typeface="+mn-lt"/>
              </a:defRPr>
            </a:lvl1pPr>
          </a:lstStyle>
          <a:p>
            <a:r>
              <a:rPr lang="en-DK" dirty="0"/>
              <a:t>SDI Icon</a:t>
            </a:r>
          </a:p>
        </p:txBody>
      </p:sp>
    </p:spTree>
    <p:extLst>
      <p:ext uri="{BB962C8B-B14F-4D97-AF65-F5344CB8AC3E}">
        <p14:creationId xmlns:p14="http://schemas.microsoft.com/office/powerpoint/2010/main" val="1669439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40D93-4501-6146-939F-FE3664A969BF}"/>
              </a:ext>
            </a:extLst>
          </p:cNvPr>
          <p:cNvSpPr>
            <a:spLocks noGrp="1"/>
          </p:cNvSpPr>
          <p:nvPr>
            <p:ph type="title"/>
          </p:nvPr>
        </p:nvSpPr>
        <p:spPr/>
        <p:txBody>
          <a:bodyPr/>
          <a:lstStyle/>
          <a:p>
            <a:r>
              <a:rPr lang="da-DK"/>
              <a:t>Klik for at redigere titeltypografien i masteren</a:t>
            </a:r>
            <a:endParaRPr lang="en-DK"/>
          </a:p>
        </p:txBody>
      </p:sp>
      <p:sp>
        <p:nvSpPr>
          <p:cNvPr id="3" name="Vertical Text Placeholder 2">
            <a:extLst>
              <a:ext uri="{FF2B5EF4-FFF2-40B4-BE49-F238E27FC236}">
                <a16:creationId xmlns:a16="http://schemas.microsoft.com/office/drawing/2014/main" id="{1B53847C-726F-774E-A131-C62334859471}"/>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a:p>
        </p:txBody>
      </p:sp>
      <p:sp>
        <p:nvSpPr>
          <p:cNvPr id="4" name="Date Placeholder 3">
            <a:extLst>
              <a:ext uri="{FF2B5EF4-FFF2-40B4-BE49-F238E27FC236}">
                <a16:creationId xmlns:a16="http://schemas.microsoft.com/office/drawing/2014/main" id="{B3D9BDCD-5A2E-CD48-9FEC-13ABB76D8730}"/>
              </a:ext>
            </a:extLst>
          </p:cNvPr>
          <p:cNvSpPr>
            <a:spLocks noGrp="1"/>
          </p:cNvSpPr>
          <p:nvPr>
            <p:ph type="dt" sz="half" idx="10"/>
          </p:nvPr>
        </p:nvSpPr>
        <p:spPr/>
        <p:txBody>
          <a:bodyPr/>
          <a:lstStyle/>
          <a:p>
            <a:pPr algn="r"/>
            <a:fld id="{FC379F50-8E65-ED4E-A6C9-0EE0EBA3B25C}" type="datetime1">
              <a:rPr lang="da-DK" smtClean="0"/>
              <a:t>26-01-2022</a:t>
            </a:fld>
            <a:endParaRPr lang="en-DK" dirty="0"/>
          </a:p>
        </p:txBody>
      </p:sp>
      <p:sp>
        <p:nvSpPr>
          <p:cNvPr id="5" name="Footer Placeholder 4">
            <a:extLst>
              <a:ext uri="{FF2B5EF4-FFF2-40B4-BE49-F238E27FC236}">
                <a16:creationId xmlns:a16="http://schemas.microsoft.com/office/drawing/2014/main" id="{01A9C5D8-E9ED-8840-AB9E-579FE0ADA341}"/>
              </a:ext>
            </a:extLst>
          </p:cNvPr>
          <p:cNvSpPr>
            <a:spLocks noGrp="1"/>
          </p:cNvSpPr>
          <p:nvPr>
            <p:ph type="ftr" sz="quarter" idx="11"/>
          </p:nvPr>
        </p:nvSpPr>
        <p:spPr/>
        <p:txBody>
          <a:bodyPr/>
          <a:lstStyle/>
          <a:p>
            <a:pPr algn="l"/>
            <a:r>
              <a:rPr lang="en-US"/>
              <a:t>verdensmålene.dk</a:t>
            </a:r>
            <a:endParaRPr lang="en-DK" dirty="0"/>
          </a:p>
        </p:txBody>
      </p:sp>
      <p:sp>
        <p:nvSpPr>
          <p:cNvPr id="6" name="Slide Number Placeholder 5">
            <a:extLst>
              <a:ext uri="{FF2B5EF4-FFF2-40B4-BE49-F238E27FC236}">
                <a16:creationId xmlns:a16="http://schemas.microsoft.com/office/drawing/2014/main" id="{2D9D4AB7-9137-7640-A567-7D7A5ADC311E}"/>
              </a:ext>
            </a:extLst>
          </p:cNvPr>
          <p:cNvSpPr>
            <a:spLocks noGrp="1"/>
          </p:cNvSpPr>
          <p:nvPr>
            <p:ph type="sldNum" sz="quarter" idx="12"/>
          </p:nvPr>
        </p:nvSpPr>
        <p:spPr/>
        <p:txBody>
          <a:bodyPr/>
          <a:lstStyle/>
          <a:p>
            <a:r>
              <a:rPr lang="en-DK"/>
              <a:t>|  </a:t>
            </a:r>
            <a:fld id="{73361457-7C29-0A44-A4DD-374480AAC2F3}" type="slidenum">
              <a:rPr lang="en-DK" smtClean="0"/>
              <a:pPr/>
              <a:t>‹nr.›</a:t>
            </a:fld>
            <a:r>
              <a:rPr lang="en-DK"/>
              <a:t>  |</a:t>
            </a:r>
            <a:endParaRPr lang="en-DK" dirty="0"/>
          </a:p>
        </p:txBody>
      </p:sp>
      <p:sp>
        <p:nvSpPr>
          <p:cNvPr id="11" name="Rectangle 10">
            <a:extLst>
              <a:ext uri="{FF2B5EF4-FFF2-40B4-BE49-F238E27FC236}">
                <a16:creationId xmlns:a16="http://schemas.microsoft.com/office/drawing/2014/main" id="{046EFB0C-A002-5C4E-AD88-A07D0F40CF24}"/>
              </a:ext>
            </a:extLst>
          </p:cNvPr>
          <p:cNvSpPr/>
          <p:nvPr userDrawn="1"/>
        </p:nvSpPr>
        <p:spPr>
          <a:xfrm>
            <a:off x="550863" y="333375"/>
            <a:ext cx="2541600" cy="10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Tree>
    <p:extLst>
      <p:ext uri="{BB962C8B-B14F-4D97-AF65-F5344CB8AC3E}">
        <p14:creationId xmlns:p14="http://schemas.microsoft.com/office/powerpoint/2010/main" val="3617652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82C5E9-691F-694D-8A31-F57F805748A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endParaRPr lang="en-DK"/>
          </a:p>
        </p:txBody>
      </p:sp>
      <p:sp>
        <p:nvSpPr>
          <p:cNvPr id="3" name="Vertical Text Placeholder 2">
            <a:extLst>
              <a:ext uri="{FF2B5EF4-FFF2-40B4-BE49-F238E27FC236}">
                <a16:creationId xmlns:a16="http://schemas.microsoft.com/office/drawing/2014/main" id="{EE7AC4D2-7C18-EB48-9DE2-BE11F61A020A}"/>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a:p>
        </p:txBody>
      </p:sp>
      <p:sp>
        <p:nvSpPr>
          <p:cNvPr id="4" name="Date Placeholder 3">
            <a:extLst>
              <a:ext uri="{FF2B5EF4-FFF2-40B4-BE49-F238E27FC236}">
                <a16:creationId xmlns:a16="http://schemas.microsoft.com/office/drawing/2014/main" id="{2310B549-E0C8-D849-AEC0-45A72D5CD858}"/>
              </a:ext>
            </a:extLst>
          </p:cNvPr>
          <p:cNvSpPr>
            <a:spLocks noGrp="1"/>
          </p:cNvSpPr>
          <p:nvPr>
            <p:ph type="dt" sz="half" idx="10"/>
          </p:nvPr>
        </p:nvSpPr>
        <p:spPr/>
        <p:txBody>
          <a:bodyPr/>
          <a:lstStyle/>
          <a:p>
            <a:pPr algn="r"/>
            <a:fld id="{F0780D72-200D-0048-A72E-7681042701DA}" type="datetime1">
              <a:rPr lang="da-DK" smtClean="0"/>
              <a:t>26-01-2022</a:t>
            </a:fld>
            <a:endParaRPr lang="en-DK" dirty="0"/>
          </a:p>
        </p:txBody>
      </p:sp>
      <p:sp>
        <p:nvSpPr>
          <p:cNvPr id="5" name="Footer Placeholder 4">
            <a:extLst>
              <a:ext uri="{FF2B5EF4-FFF2-40B4-BE49-F238E27FC236}">
                <a16:creationId xmlns:a16="http://schemas.microsoft.com/office/drawing/2014/main" id="{D334A4BD-2CCB-B242-A37C-28BF97247DAC}"/>
              </a:ext>
            </a:extLst>
          </p:cNvPr>
          <p:cNvSpPr>
            <a:spLocks noGrp="1"/>
          </p:cNvSpPr>
          <p:nvPr>
            <p:ph type="ftr" sz="quarter" idx="11"/>
          </p:nvPr>
        </p:nvSpPr>
        <p:spPr/>
        <p:txBody>
          <a:bodyPr/>
          <a:lstStyle/>
          <a:p>
            <a:pPr algn="l"/>
            <a:r>
              <a:rPr lang="en-US"/>
              <a:t>verdensmålene.dk</a:t>
            </a:r>
            <a:endParaRPr lang="en-DK" dirty="0"/>
          </a:p>
        </p:txBody>
      </p:sp>
      <p:sp>
        <p:nvSpPr>
          <p:cNvPr id="6" name="Slide Number Placeholder 5">
            <a:extLst>
              <a:ext uri="{FF2B5EF4-FFF2-40B4-BE49-F238E27FC236}">
                <a16:creationId xmlns:a16="http://schemas.microsoft.com/office/drawing/2014/main" id="{323F140A-2C6A-CD41-8C25-A0426D5193E1}"/>
              </a:ext>
            </a:extLst>
          </p:cNvPr>
          <p:cNvSpPr>
            <a:spLocks noGrp="1"/>
          </p:cNvSpPr>
          <p:nvPr>
            <p:ph type="sldNum" sz="quarter" idx="12"/>
          </p:nvPr>
        </p:nvSpPr>
        <p:spPr/>
        <p:txBody>
          <a:bodyPr/>
          <a:lstStyle/>
          <a:p>
            <a:r>
              <a:rPr lang="en-DK"/>
              <a:t>|  </a:t>
            </a:r>
            <a:fld id="{73361457-7C29-0A44-A4DD-374480AAC2F3}" type="slidenum">
              <a:rPr lang="en-DK" smtClean="0"/>
              <a:pPr/>
              <a:t>‹nr.›</a:t>
            </a:fld>
            <a:r>
              <a:rPr lang="en-DK"/>
              <a:t>  |</a:t>
            </a:r>
            <a:endParaRPr lang="en-DK" dirty="0"/>
          </a:p>
        </p:txBody>
      </p:sp>
    </p:spTree>
    <p:extLst>
      <p:ext uri="{BB962C8B-B14F-4D97-AF65-F5344CB8AC3E}">
        <p14:creationId xmlns:p14="http://schemas.microsoft.com/office/powerpoint/2010/main" val="278222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4" name="Content Placeholder 23">
            <a:extLst>
              <a:ext uri="{FF2B5EF4-FFF2-40B4-BE49-F238E27FC236}">
                <a16:creationId xmlns:a16="http://schemas.microsoft.com/office/drawing/2014/main" id="{742C0B93-565A-9940-831A-DBBF87FB225F}"/>
              </a:ext>
            </a:extLst>
          </p:cNvPr>
          <p:cNvSpPr>
            <a:spLocks noGrp="1"/>
          </p:cNvSpPr>
          <p:nvPr>
            <p:ph sz="quarter" idx="13" hasCustomPrompt="1"/>
          </p:nvPr>
        </p:nvSpPr>
        <p:spPr>
          <a:xfrm>
            <a:off x="550863" y="1773238"/>
            <a:ext cx="11090275" cy="4498686"/>
          </a:xfrm>
        </p:spPr>
        <p:txBody>
          <a:bodyPr/>
          <a:lstStyle>
            <a:lvl1pPr marL="180000" indent="-180000">
              <a:spcBef>
                <a:spcPts val="1600"/>
              </a:spcBef>
              <a:buClr>
                <a:schemeClr val="accent1"/>
              </a:buClr>
              <a:buFont typeface="Wingdings" pitchFamily="2" charset="2"/>
              <a:buChar char="§"/>
              <a:defRPr baseline="0">
                <a:latin typeface="+mj-lt"/>
              </a:defRPr>
            </a:lvl1pPr>
            <a:lvl2pPr marL="360000" indent="-180000">
              <a:buClr>
                <a:schemeClr val="accent1"/>
              </a:buClr>
              <a:defRPr sz="1500" baseline="0"/>
            </a:lvl2pPr>
            <a:lvl3pPr marL="720000" indent="-180000">
              <a:buClr>
                <a:schemeClr val="accent1"/>
              </a:buClr>
              <a:defRPr sz="1300" baseline="0"/>
            </a:lvl3pPr>
            <a:lvl4pPr marL="1080000" indent="-180000">
              <a:buClr>
                <a:schemeClr val="accent1"/>
              </a:buClr>
              <a:defRPr sz="1300" baseline="0"/>
            </a:lvl4pPr>
            <a:lvl5pPr marL="1440000" indent="-180000">
              <a:buClr>
                <a:schemeClr val="accent1"/>
              </a:buClr>
              <a:defRPr sz="1300" baseline="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sp>
        <p:nvSpPr>
          <p:cNvPr id="28" name="Date Placeholder 27">
            <a:extLst>
              <a:ext uri="{FF2B5EF4-FFF2-40B4-BE49-F238E27FC236}">
                <a16:creationId xmlns:a16="http://schemas.microsoft.com/office/drawing/2014/main" id="{AC1A7CA2-81A6-A14C-B564-3FEA69F9F3A9}"/>
              </a:ext>
            </a:extLst>
          </p:cNvPr>
          <p:cNvSpPr>
            <a:spLocks noGrp="1"/>
          </p:cNvSpPr>
          <p:nvPr>
            <p:ph type="dt" sz="half" idx="14"/>
          </p:nvPr>
        </p:nvSpPr>
        <p:spPr/>
        <p:txBody>
          <a:bodyPr/>
          <a:lstStyle/>
          <a:p>
            <a:pPr algn="r"/>
            <a:fld id="{9156EC16-5C0F-BD43-9584-B955B5B94F0E}" type="datetime1">
              <a:rPr lang="da-DK" smtClean="0"/>
              <a:t>26-01-2022</a:t>
            </a:fld>
            <a:endParaRPr lang="en-DK" dirty="0"/>
          </a:p>
        </p:txBody>
      </p:sp>
      <p:sp>
        <p:nvSpPr>
          <p:cNvPr id="29" name="Footer Placeholder 28">
            <a:extLst>
              <a:ext uri="{FF2B5EF4-FFF2-40B4-BE49-F238E27FC236}">
                <a16:creationId xmlns:a16="http://schemas.microsoft.com/office/drawing/2014/main" id="{6B31A629-2F34-284F-B04E-FF81BB2B779D}"/>
              </a:ext>
            </a:extLst>
          </p:cNvPr>
          <p:cNvSpPr>
            <a:spLocks noGrp="1"/>
          </p:cNvSpPr>
          <p:nvPr>
            <p:ph type="ftr" sz="quarter" idx="15"/>
          </p:nvPr>
        </p:nvSpPr>
        <p:spPr/>
        <p:txBody>
          <a:bodyPr/>
          <a:lstStyle/>
          <a:p>
            <a:pPr algn="l"/>
            <a:r>
              <a:rPr lang="en-US"/>
              <a:t>verdensmålene.dk</a:t>
            </a:r>
            <a:endParaRPr lang="en-DK" dirty="0"/>
          </a:p>
        </p:txBody>
      </p:sp>
      <p:sp>
        <p:nvSpPr>
          <p:cNvPr id="30" name="Slide Number Placeholder 29">
            <a:extLst>
              <a:ext uri="{FF2B5EF4-FFF2-40B4-BE49-F238E27FC236}">
                <a16:creationId xmlns:a16="http://schemas.microsoft.com/office/drawing/2014/main" id="{F26C7A13-A879-C042-9A21-9975F56E7903}"/>
              </a:ext>
            </a:extLst>
          </p:cNvPr>
          <p:cNvSpPr>
            <a:spLocks noGrp="1"/>
          </p:cNvSpPr>
          <p:nvPr>
            <p:ph type="sldNum" sz="quarter" idx="16"/>
          </p:nvPr>
        </p:nvSpPr>
        <p:spPr/>
        <p:txBody>
          <a:bodyPr/>
          <a:lstStyle/>
          <a:p>
            <a:r>
              <a:rPr lang="en-DK"/>
              <a:t>|  </a:t>
            </a:r>
            <a:fld id="{73361457-7C29-0A44-A4DD-374480AAC2F3}" type="slidenum">
              <a:rPr lang="en-DK" smtClean="0"/>
              <a:pPr/>
              <a:t>‹nr.›</a:t>
            </a:fld>
            <a:r>
              <a:rPr lang="en-DK"/>
              <a:t>  |</a:t>
            </a:r>
            <a:endParaRPr lang="en-DK" dirty="0"/>
          </a:p>
        </p:txBody>
      </p:sp>
      <p:sp>
        <p:nvSpPr>
          <p:cNvPr id="11" name="Rectangle 10">
            <a:extLst>
              <a:ext uri="{FF2B5EF4-FFF2-40B4-BE49-F238E27FC236}">
                <a16:creationId xmlns:a16="http://schemas.microsoft.com/office/drawing/2014/main" id="{2D45DDCF-C71F-CC49-A951-19E63143879B}"/>
              </a:ext>
            </a:extLst>
          </p:cNvPr>
          <p:cNvSpPr/>
          <p:nvPr userDrawn="1"/>
        </p:nvSpPr>
        <p:spPr>
          <a:xfrm>
            <a:off x="550863" y="333375"/>
            <a:ext cx="2541600" cy="10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 name="Title 1">
            <a:extLst>
              <a:ext uri="{FF2B5EF4-FFF2-40B4-BE49-F238E27FC236}">
                <a16:creationId xmlns:a16="http://schemas.microsoft.com/office/drawing/2014/main" id="{E3E904C1-511A-2446-8AFF-00B72F9F69ED}"/>
              </a:ext>
            </a:extLst>
          </p:cNvPr>
          <p:cNvSpPr>
            <a:spLocks noGrp="1"/>
          </p:cNvSpPr>
          <p:nvPr>
            <p:ph type="title"/>
          </p:nvPr>
        </p:nvSpPr>
        <p:spPr/>
        <p:txBody>
          <a:bodyPr/>
          <a:lstStyle/>
          <a:p>
            <a:r>
              <a:rPr lang="da-DK"/>
              <a:t>Klik for at redigere titeltypografien i masteren</a:t>
            </a:r>
            <a:endParaRPr lang="en-DK"/>
          </a:p>
        </p:txBody>
      </p:sp>
    </p:spTree>
    <p:extLst>
      <p:ext uri="{BB962C8B-B14F-4D97-AF65-F5344CB8AC3E}">
        <p14:creationId xmlns:p14="http://schemas.microsoft.com/office/powerpoint/2010/main" val="3639891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fsnitsoverskrif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D468408-47B3-594E-8F97-E94C2FD9DCA6}"/>
              </a:ext>
            </a:extLst>
          </p:cNvPr>
          <p:cNvSpPr>
            <a:spLocks noGrp="1"/>
          </p:cNvSpPr>
          <p:nvPr>
            <p:ph type="dt" sz="half" idx="10"/>
          </p:nvPr>
        </p:nvSpPr>
        <p:spPr/>
        <p:txBody>
          <a:bodyPr/>
          <a:lstStyle/>
          <a:p>
            <a:pPr algn="r"/>
            <a:fld id="{DB526A4A-152F-4341-9894-B9F8E5F97D0F}" type="datetime1">
              <a:rPr lang="da-DK" smtClean="0"/>
              <a:t>26-01-2022</a:t>
            </a:fld>
            <a:endParaRPr lang="en-DK" dirty="0"/>
          </a:p>
        </p:txBody>
      </p:sp>
      <p:sp>
        <p:nvSpPr>
          <p:cNvPr id="5" name="Footer Placeholder 4">
            <a:extLst>
              <a:ext uri="{FF2B5EF4-FFF2-40B4-BE49-F238E27FC236}">
                <a16:creationId xmlns:a16="http://schemas.microsoft.com/office/drawing/2014/main" id="{87A0AEF5-8BC5-1243-B441-E7B9F69E4042}"/>
              </a:ext>
            </a:extLst>
          </p:cNvPr>
          <p:cNvSpPr>
            <a:spLocks noGrp="1"/>
          </p:cNvSpPr>
          <p:nvPr>
            <p:ph type="ftr" sz="quarter" idx="11"/>
          </p:nvPr>
        </p:nvSpPr>
        <p:spPr/>
        <p:txBody>
          <a:bodyPr/>
          <a:lstStyle/>
          <a:p>
            <a:pPr algn="l"/>
            <a:r>
              <a:rPr lang="en-US"/>
              <a:t>verdensmålene.dk</a:t>
            </a:r>
            <a:endParaRPr lang="en-DK" dirty="0"/>
          </a:p>
        </p:txBody>
      </p:sp>
      <p:sp>
        <p:nvSpPr>
          <p:cNvPr id="6" name="Slide Number Placeholder 5">
            <a:extLst>
              <a:ext uri="{FF2B5EF4-FFF2-40B4-BE49-F238E27FC236}">
                <a16:creationId xmlns:a16="http://schemas.microsoft.com/office/drawing/2014/main" id="{BF24EEA7-230B-B442-8AE8-248C018BE89F}"/>
              </a:ext>
            </a:extLst>
          </p:cNvPr>
          <p:cNvSpPr>
            <a:spLocks noGrp="1"/>
          </p:cNvSpPr>
          <p:nvPr>
            <p:ph type="sldNum" sz="quarter" idx="12"/>
          </p:nvPr>
        </p:nvSpPr>
        <p:spPr/>
        <p:txBody>
          <a:bodyPr/>
          <a:lstStyle/>
          <a:p>
            <a:r>
              <a:rPr lang="en-DK"/>
              <a:t>|  </a:t>
            </a:r>
            <a:fld id="{73361457-7C29-0A44-A4DD-374480AAC2F3}" type="slidenum">
              <a:rPr lang="en-DK" smtClean="0"/>
              <a:pPr/>
              <a:t>‹nr.›</a:t>
            </a:fld>
            <a:r>
              <a:rPr lang="en-DK"/>
              <a:t>  |</a:t>
            </a:r>
            <a:endParaRPr lang="en-DK" dirty="0"/>
          </a:p>
        </p:txBody>
      </p:sp>
      <p:sp>
        <p:nvSpPr>
          <p:cNvPr id="7" name="Rectangle 6">
            <a:extLst>
              <a:ext uri="{FF2B5EF4-FFF2-40B4-BE49-F238E27FC236}">
                <a16:creationId xmlns:a16="http://schemas.microsoft.com/office/drawing/2014/main" id="{39BF1C26-DB8C-A14F-9045-99F3DAE610FF}"/>
              </a:ext>
            </a:extLst>
          </p:cNvPr>
          <p:cNvSpPr/>
          <p:nvPr userDrawn="1"/>
        </p:nvSpPr>
        <p:spPr>
          <a:xfrm>
            <a:off x="550863" y="333375"/>
            <a:ext cx="2541600" cy="10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8" name="Picture Placeholder 25">
            <a:extLst>
              <a:ext uri="{FF2B5EF4-FFF2-40B4-BE49-F238E27FC236}">
                <a16:creationId xmlns:a16="http://schemas.microsoft.com/office/drawing/2014/main" id="{78702FCA-4FD1-FD42-8785-0EBD72CFD628}"/>
              </a:ext>
            </a:extLst>
          </p:cNvPr>
          <p:cNvSpPr>
            <a:spLocks noGrp="1"/>
          </p:cNvSpPr>
          <p:nvPr>
            <p:ph type="pic" sz="quarter" idx="13" hasCustomPrompt="1"/>
          </p:nvPr>
        </p:nvSpPr>
        <p:spPr>
          <a:xfrm>
            <a:off x="6203950" y="333375"/>
            <a:ext cx="5437188" cy="6191250"/>
          </a:xfrm>
          <a:pattFill prst="pct50">
            <a:fgClr>
              <a:schemeClr val="accent1"/>
            </a:fgClr>
            <a:bgClr>
              <a:schemeClr val="accent1">
                <a:lumMod val="20000"/>
                <a:lumOff val="80000"/>
              </a:schemeClr>
            </a:bgClr>
          </a:pattFill>
        </p:spPr>
        <p:txBody>
          <a:bodyPr anchor="ctr">
            <a:normAutofit/>
          </a:bodyPr>
          <a:lstStyle>
            <a:lvl1pPr marL="0" indent="0" algn="ctr">
              <a:buFontTx/>
              <a:buNone/>
              <a:defRPr sz="900">
                <a:latin typeface="+mn-lt"/>
              </a:defRPr>
            </a:lvl1pPr>
          </a:lstStyle>
          <a:p>
            <a:r>
              <a:rPr lang="en-DK" dirty="0"/>
              <a:t>Insert Header Picture</a:t>
            </a:r>
          </a:p>
        </p:txBody>
      </p:sp>
      <p:sp>
        <p:nvSpPr>
          <p:cNvPr id="11" name="Subtitle 2">
            <a:extLst>
              <a:ext uri="{FF2B5EF4-FFF2-40B4-BE49-F238E27FC236}">
                <a16:creationId xmlns:a16="http://schemas.microsoft.com/office/drawing/2014/main" id="{348BE07B-A61E-0D43-B10D-948C59DACB69}"/>
              </a:ext>
            </a:extLst>
          </p:cNvPr>
          <p:cNvSpPr>
            <a:spLocks noGrp="1"/>
          </p:cNvSpPr>
          <p:nvPr>
            <p:ph type="subTitle" idx="1" hasCustomPrompt="1"/>
          </p:nvPr>
        </p:nvSpPr>
        <p:spPr>
          <a:xfrm>
            <a:off x="550863" y="3429001"/>
            <a:ext cx="5437187" cy="666750"/>
          </a:xfrm>
        </p:spPr>
        <p:txBody>
          <a:bodyPr lIns="0" tIns="0" rIns="0" bIns="0"/>
          <a:lstStyle>
            <a:lvl1pPr marL="0" indent="0" algn="l">
              <a:buNone/>
              <a:defRPr lang="en-US" sz="2400" kern="1200" cap="all" baseline="0" dirty="0" smtClean="0">
                <a:solidFill>
                  <a:schemeClr val="tx1">
                    <a:lumMod val="90000"/>
                    <a:lumOff val="10000"/>
                  </a:schemeClr>
                </a:solidFill>
                <a:latin typeface="+mj-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endParaRPr lang="en-DK" dirty="0"/>
          </a:p>
        </p:txBody>
      </p:sp>
      <p:sp>
        <p:nvSpPr>
          <p:cNvPr id="12" name="Title 1">
            <a:extLst>
              <a:ext uri="{FF2B5EF4-FFF2-40B4-BE49-F238E27FC236}">
                <a16:creationId xmlns:a16="http://schemas.microsoft.com/office/drawing/2014/main" id="{6F7AEBE3-6D25-DF48-938E-03CBE19853A1}"/>
              </a:ext>
            </a:extLst>
          </p:cNvPr>
          <p:cNvSpPr>
            <a:spLocks noGrp="1"/>
          </p:cNvSpPr>
          <p:nvPr>
            <p:ph type="ctrTitle"/>
          </p:nvPr>
        </p:nvSpPr>
        <p:spPr>
          <a:xfrm>
            <a:off x="550863" y="549276"/>
            <a:ext cx="5437187" cy="2879726"/>
          </a:xfrm>
        </p:spPr>
        <p:txBody>
          <a:bodyPr anchor="b"/>
          <a:lstStyle>
            <a:lvl1pPr algn="l">
              <a:lnSpc>
                <a:spcPct val="70000"/>
              </a:lnSpc>
              <a:defRPr sz="6000" cap="all" baseline="0"/>
            </a:lvl1pPr>
          </a:lstStyle>
          <a:p>
            <a:r>
              <a:rPr lang="da-DK"/>
              <a:t>Klik for at redigere titeltypografien i masteren</a:t>
            </a:r>
            <a:endParaRPr lang="en-DK" dirty="0"/>
          </a:p>
        </p:txBody>
      </p:sp>
    </p:spTree>
    <p:extLst>
      <p:ext uri="{BB962C8B-B14F-4D97-AF65-F5344CB8AC3E}">
        <p14:creationId xmlns:p14="http://schemas.microsoft.com/office/powerpoint/2010/main" val="1090457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CA68A84-3D3E-DE41-9FD5-2E8DCF1B6B66}"/>
              </a:ext>
            </a:extLst>
          </p:cNvPr>
          <p:cNvSpPr>
            <a:spLocks noGrp="1"/>
          </p:cNvSpPr>
          <p:nvPr>
            <p:ph sz="half" idx="2" hasCustomPrompt="1"/>
          </p:nvPr>
        </p:nvSpPr>
        <p:spPr>
          <a:xfrm>
            <a:off x="550866" y="1773239"/>
            <a:ext cx="5437184" cy="4535487"/>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sp>
        <p:nvSpPr>
          <p:cNvPr id="5" name="Date Placeholder 4">
            <a:extLst>
              <a:ext uri="{FF2B5EF4-FFF2-40B4-BE49-F238E27FC236}">
                <a16:creationId xmlns:a16="http://schemas.microsoft.com/office/drawing/2014/main" id="{67F2E53E-C900-AA4F-94EE-A25DF55E5793}"/>
              </a:ext>
            </a:extLst>
          </p:cNvPr>
          <p:cNvSpPr>
            <a:spLocks noGrp="1"/>
          </p:cNvSpPr>
          <p:nvPr>
            <p:ph type="dt" sz="half" idx="10"/>
          </p:nvPr>
        </p:nvSpPr>
        <p:spPr/>
        <p:txBody>
          <a:bodyPr/>
          <a:lstStyle/>
          <a:p>
            <a:pPr algn="r"/>
            <a:fld id="{9932CF46-6BDC-004B-AE47-E15623DAC347}" type="datetime1">
              <a:rPr lang="da-DK" smtClean="0"/>
              <a:t>26-01-2022</a:t>
            </a:fld>
            <a:endParaRPr lang="en-DK" dirty="0"/>
          </a:p>
        </p:txBody>
      </p:sp>
      <p:sp>
        <p:nvSpPr>
          <p:cNvPr id="6" name="Footer Placeholder 5">
            <a:extLst>
              <a:ext uri="{FF2B5EF4-FFF2-40B4-BE49-F238E27FC236}">
                <a16:creationId xmlns:a16="http://schemas.microsoft.com/office/drawing/2014/main" id="{96164669-C29E-E845-967F-B127027E8481}"/>
              </a:ext>
            </a:extLst>
          </p:cNvPr>
          <p:cNvSpPr>
            <a:spLocks noGrp="1"/>
          </p:cNvSpPr>
          <p:nvPr>
            <p:ph type="ftr" sz="quarter" idx="11"/>
          </p:nvPr>
        </p:nvSpPr>
        <p:spPr/>
        <p:txBody>
          <a:bodyPr/>
          <a:lstStyle>
            <a:lvl1pPr algn="l">
              <a:defRPr/>
            </a:lvl1pPr>
          </a:lstStyle>
          <a:p>
            <a:r>
              <a:rPr lang="en-US"/>
              <a:t>verdensmålene.dk</a:t>
            </a:r>
            <a:endParaRPr lang="en-DK" dirty="0"/>
          </a:p>
        </p:txBody>
      </p:sp>
      <p:sp>
        <p:nvSpPr>
          <p:cNvPr id="7" name="Slide Number Placeholder 6">
            <a:extLst>
              <a:ext uri="{FF2B5EF4-FFF2-40B4-BE49-F238E27FC236}">
                <a16:creationId xmlns:a16="http://schemas.microsoft.com/office/drawing/2014/main" id="{CAFE2136-3566-5744-B816-4D77EB64491D}"/>
              </a:ext>
            </a:extLst>
          </p:cNvPr>
          <p:cNvSpPr>
            <a:spLocks noGrp="1"/>
          </p:cNvSpPr>
          <p:nvPr>
            <p:ph type="sldNum" sz="quarter" idx="12"/>
          </p:nvPr>
        </p:nvSpPr>
        <p:spPr/>
        <p:txBody>
          <a:bodyPr/>
          <a:lstStyle/>
          <a:p>
            <a:r>
              <a:rPr lang="en-DK"/>
              <a:t>|  </a:t>
            </a:r>
            <a:fld id="{73361457-7C29-0A44-A4DD-374480AAC2F3}" type="slidenum">
              <a:rPr lang="en-DK" smtClean="0"/>
              <a:pPr/>
              <a:t>‹nr.›</a:t>
            </a:fld>
            <a:r>
              <a:rPr lang="en-DK"/>
              <a:t>  |</a:t>
            </a:r>
            <a:endParaRPr lang="en-DK" dirty="0"/>
          </a:p>
        </p:txBody>
      </p:sp>
      <p:sp>
        <p:nvSpPr>
          <p:cNvPr id="12" name="Title 11">
            <a:extLst>
              <a:ext uri="{FF2B5EF4-FFF2-40B4-BE49-F238E27FC236}">
                <a16:creationId xmlns:a16="http://schemas.microsoft.com/office/drawing/2014/main" id="{698FC2B3-7E64-1448-ABFD-07B2446E6345}"/>
              </a:ext>
            </a:extLst>
          </p:cNvPr>
          <p:cNvSpPr>
            <a:spLocks noGrp="1"/>
          </p:cNvSpPr>
          <p:nvPr>
            <p:ph type="title" hasCustomPrompt="1"/>
          </p:nvPr>
        </p:nvSpPr>
        <p:spPr/>
        <p:txBody>
          <a:bodyPr/>
          <a:lstStyle/>
          <a:p>
            <a:r>
              <a:rPr lang="en-US" dirty="0"/>
              <a:t>Click to edit title</a:t>
            </a:r>
            <a:endParaRPr lang="en-DK" dirty="0"/>
          </a:p>
        </p:txBody>
      </p:sp>
      <p:sp>
        <p:nvSpPr>
          <p:cNvPr id="13" name="Rectangle 12">
            <a:extLst>
              <a:ext uri="{FF2B5EF4-FFF2-40B4-BE49-F238E27FC236}">
                <a16:creationId xmlns:a16="http://schemas.microsoft.com/office/drawing/2014/main" id="{5995E2A9-755D-634D-BDB7-AE31ED8D8A1D}"/>
              </a:ext>
            </a:extLst>
          </p:cNvPr>
          <p:cNvSpPr/>
          <p:nvPr userDrawn="1"/>
        </p:nvSpPr>
        <p:spPr>
          <a:xfrm>
            <a:off x="550863" y="333375"/>
            <a:ext cx="2541600" cy="10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5" name="Content Placeholder 14">
            <a:extLst>
              <a:ext uri="{FF2B5EF4-FFF2-40B4-BE49-F238E27FC236}">
                <a16:creationId xmlns:a16="http://schemas.microsoft.com/office/drawing/2014/main" id="{34761E24-235D-B547-B6C9-8219843C8656}"/>
              </a:ext>
            </a:extLst>
          </p:cNvPr>
          <p:cNvSpPr>
            <a:spLocks noGrp="1"/>
          </p:cNvSpPr>
          <p:nvPr>
            <p:ph sz="quarter" idx="13" hasCustomPrompt="1"/>
          </p:nvPr>
        </p:nvSpPr>
        <p:spPr>
          <a:xfrm>
            <a:off x="6203950" y="1773238"/>
            <a:ext cx="5437188" cy="4535487"/>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spTree>
    <p:extLst>
      <p:ext uri="{BB962C8B-B14F-4D97-AF65-F5344CB8AC3E}">
        <p14:creationId xmlns:p14="http://schemas.microsoft.com/office/powerpoint/2010/main" val="369042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4901AF-66F3-7247-8E2B-C0EF1ADD9103}"/>
              </a:ext>
            </a:extLst>
          </p:cNvPr>
          <p:cNvSpPr>
            <a:spLocks noGrp="1"/>
          </p:cNvSpPr>
          <p:nvPr>
            <p:ph type="body" idx="1" hasCustomPrompt="1"/>
          </p:nvPr>
        </p:nvSpPr>
        <p:spPr>
          <a:xfrm>
            <a:off x="550864" y="1773236"/>
            <a:ext cx="5446712" cy="633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a:extLst>
              <a:ext uri="{FF2B5EF4-FFF2-40B4-BE49-F238E27FC236}">
                <a16:creationId xmlns:a16="http://schemas.microsoft.com/office/drawing/2014/main" id="{79B3D664-B48E-7E40-9CBD-58F193A4F792}"/>
              </a:ext>
            </a:extLst>
          </p:cNvPr>
          <p:cNvSpPr>
            <a:spLocks noGrp="1"/>
          </p:cNvSpPr>
          <p:nvPr>
            <p:ph sz="half" idx="2" hasCustomPrompt="1"/>
          </p:nvPr>
        </p:nvSpPr>
        <p:spPr>
          <a:xfrm>
            <a:off x="550863" y="2406836"/>
            <a:ext cx="5437187" cy="3901889"/>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sp>
        <p:nvSpPr>
          <p:cNvPr id="5" name="Text Placeholder 4">
            <a:extLst>
              <a:ext uri="{FF2B5EF4-FFF2-40B4-BE49-F238E27FC236}">
                <a16:creationId xmlns:a16="http://schemas.microsoft.com/office/drawing/2014/main" id="{71A15990-DC83-384A-8E38-D96EB95A53BE}"/>
              </a:ext>
            </a:extLst>
          </p:cNvPr>
          <p:cNvSpPr>
            <a:spLocks noGrp="1"/>
          </p:cNvSpPr>
          <p:nvPr>
            <p:ph type="body" sz="quarter" idx="3" hasCustomPrompt="1"/>
          </p:nvPr>
        </p:nvSpPr>
        <p:spPr>
          <a:xfrm>
            <a:off x="6203950" y="1773237"/>
            <a:ext cx="5437186" cy="633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a:extLst>
              <a:ext uri="{FF2B5EF4-FFF2-40B4-BE49-F238E27FC236}">
                <a16:creationId xmlns:a16="http://schemas.microsoft.com/office/drawing/2014/main" id="{76124B75-1DBA-214A-92C5-D3209CA627A4}"/>
              </a:ext>
            </a:extLst>
          </p:cNvPr>
          <p:cNvSpPr>
            <a:spLocks noGrp="1"/>
          </p:cNvSpPr>
          <p:nvPr>
            <p:ph sz="quarter" idx="4" hasCustomPrompt="1"/>
          </p:nvPr>
        </p:nvSpPr>
        <p:spPr>
          <a:xfrm>
            <a:off x="6203950" y="2406836"/>
            <a:ext cx="5437188" cy="3901889"/>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sp>
        <p:nvSpPr>
          <p:cNvPr id="7" name="Title 6">
            <a:extLst>
              <a:ext uri="{FF2B5EF4-FFF2-40B4-BE49-F238E27FC236}">
                <a16:creationId xmlns:a16="http://schemas.microsoft.com/office/drawing/2014/main" id="{B89EE60D-10C4-2D47-A0FD-F722F97A621B}"/>
              </a:ext>
            </a:extLst>
          </p:cNvPr>
          <p:cNvSpPr>
            <a:spLocks noGrp="1"/>
          </p:cNvSpPr>
          <p:nvPr>
            <p:ph type="title" hasCustomPrompt="1"/>
          </p:nvPr>
        </p:nvSpPr>
        <p:spPr/>
        <p:txBody>
          <a:bodyPr/>
          <a:lstStyle/>
          <a:p>
            <a:r>
              <a:rPr lang="en-US" dirty="0"/>
              <a:t>Click to edit title</a:t>
            </a:r>
            <a:endParaRPr lang="en-DK" dirty="0"/>
          </a:p>
        </p:txBody>
      </p:sp>
      <p:sp>
        <p:nvSpPr>
          <p:cNvPr id="8" name="Date Placeholder 7">
            <a:extLst>
              <a:ext uri="{FF2B5EF4-FFF2-40B4-BE49-F238E27FC236}">
                <a16:creationId xmlns:a16="http://schemas.microsoft.com/office/drawing/2014/main" id="{8C652861-5F1F-624C-91A3-341EE9F5C376}"/>
              </a:ext>
            </a:extLst>
          </p:cNvPr>
          <p:cNvSpPr>
            <a:spLocks noGrp="1"/>
          </p:cNvSpPr>
          <p:nvPr>
            <p:ph type="dt" sz="half" idx="10"/>
          </p:nvPr>
        </p:nvSpPr>
        <p:spPr/>
        <p:txBody>
          <a:bodyPr/>
          <a:lstStyle/>
          <a:p>
            <a:pPr algn="r"/>
            <a:fld id="{4144BB18-A6AA-1540-B2B2-E671C9C180BE}" type="datetime1">
              <a:rPr lang="da-DK" smtClean="0"/>
              <a:t>26-01-2022</a:t>
            </a:fld>
            <a:endParaRPr lang="en-DK" dirty="0"/>
          </a:p>
        </p:txBody>
      </p:sp>
      <p:sp>
        <p:nvSpPr>
          <p:cNvPr id="9" name="Footer Placeholder 8">
            <a:extLst>
              <a:ext uri="{FF2B5EF4-FFF2-40B4-BE49-F238E27FC236}">
                <a16:creationId xmlns:a16="http://schemas.microsoft.com/office/drawing/2014/main" id="{49CD542B-868B-EB45-A088-F6A7C397BF88}"/>
              </a:ext>
            </a:extLst>
          </p:cNvPr>
          <p:cNvSpPr>
            <a:spLocks noGrp="1"/>
          </p:cNvSpPr>
          <p:nvPr>
            <p:ph type="ftr" sz="quarter" idx="11"/>
          </p:nvPr>
        </p:nvSpPr>
        <p:spPr/>
        <p:txBody>
          <a:bodyPr/>
          <a:lstStyle/>
          <a:p>
            <a:pPr algn="l"/>
            <a:r>
              <a:rPr lang="en-US"/>
              <a:t>verdensmålene.dk</a:t>
            </a:r>
            <a:endParaRPr lang="en-DK" dirty="0"/>
          </a:p>
        </p:txBody>
      </p:sp>
      <p:sp>
        <p:nvSpPr>
          <p:cNvPr id="14" name="Slide Number Placeholder 13">
            <a:extLst>
              <a:ext uri="{FF2B5EF4-FFF2-40B4-BE49-F238E27FC236}">
                <a16:creationId xmlns:a16="http://schemas.microsoft.com/office/drawing/2014/main" id="{4B2ACF5A-18A7-9E49-ABE1-EF72488A531C}"/>
              </a:ext>
            </a:extLst>
          </p:cNvPr>
          <p:cNvSpPr>
            <a:spLocks noGrp="1"/>
          </p:cNvSpPr>
          <p:nvPr>
            <p:ph type="sldNum" sz="quarter" idx="12"/>
          </p:nvPr>
        </p:nvSpPr>
        <p:spPr/>
        <p:txBody>
          <a:bodyPr/>
          <a:lstStyle/>
          <a:p>
            <a:r>
              <a:rPr lang="en-DK"/>
              <a:t>|  </a:t>
            </a:r>
            <a:fld id="{73361457-7C29-0A44-A4DD-374480AAC2F3}" type="slidenum">
              <a:rPr lang="en-DK" smtClean="0"/>
              <a:pPr/>
              <a:t>‹nr.›</a:t>
            </a:fld>
            <a:r>
              <a:rPr lang="en-DK"/>
              <a:t>  |</a:t>
            </a:r>
            <a:endParaRPr lang="en-DK" dirty="0"/>
          </a:p>
        </p:txBody>
      </p:sp>
      <p:sp>
        <p:nvSpPr>
          <p:cNvPr id="16" name="Rectangle 15">
            <a:extLst>
              <a:ext uri="{FF2B5EF4-FFF2-40B4-BE49-F238E27FC236}">
                <a16:creationId xmlns:a16="http://schemas.microsoft.com/office/drawing/2014/main" id="{B887E824-1E73-0B41-802C-6396A6658566}"/>
              </a:ext>
            </a:extLst>
          </p:cNvPr>
          <p:cNvSpPr/>
          <p:nvPr userDrawn="1"/>
        </p:nvSpPr>
        <p:spPr>
          <a:xfrm>
            <a:off x="550863" y="333375"/>
            <a:ext cx="2541600" cy="10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Tree>
    <p:extLst>
      <p:ext uri="{BB962C8B-B14F-4D97-AF65-F5344CB8AC3E}">
        <p14:creationId xmlns:p14="http://schemas.microsoft.com/office/powerpoint/2010/main" val="2299835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4789B4-95C2-9749-A2ED-595CC03B61F0}"/>
              </a:ext>
            </a:extLst>
          </p:cNvPr>
          <p:cNvSpPr>
            <a:spLocks noGrp="1"/>
          </p:cNvSpPr>
          <p:nvPr>
            <p:ph type="title" hasCustomPrompt="1"/>
          </p:nvPr>
        </p:nvSpPr>
        <p:spPr/>
        <p:txBody>
          <a:bodyPr/>
          <a:lstStyle/>
          <a:p>
            <a:r>
              <a:rPr lang="en-US" dirty="0"/>
              <a:t>Click to edit title</a:t>
            </a:r>
            <a:endParaRPr lang="en-DK" dirty="0"/>
          </a:p>
        </p:txBody>
      </p:sp>
      <p:sp>
        <p:nvSpPr>
          <p:cNvPr id="5" name="Date Placeholder 4">
            <a:extLst>
              <a:ext uri="{FF2B5EF4-FFF2-40B4-BE49-F238E27FC236}">
                <a16:creationId xmlns:a16="http://schemas.microsoft.com/office/drawing/2014/main" id="{F724AE2C-8546-1741-8DAE-344D0857BF64}"/>
              </a:ext>
            </a:extLst>
          </p:cNvPr>
          <p:cNvSpPr>
            <a:spLocks noGrp="1"/>
          </p:cNvSpPr>
          <p:nvPr>
            <p:ph type="dt" sz="half" idx="10"/>
          </p:nvPr>
        </p:nvSpPr>
        <p:spPr/>
        <p:txBody>
          <a:bodyPr/>
          <a:lstStyle/>
          <a:p>
            <a:pPr algn="r"/>
            <a:fld id="{0104234F-9D1D-914E-A99A-E78B8C4DDBB4}" type="datetime1">
              <a:rPr lang="da-DK" smtClean="0"/>
              <a:t>26-01-2022</a:t>
            </a:fld>
            <a:endParaRPr lang="en-DK" dirty="0"/>
          </a:p>
        </p:txBody>
      </p:sp>
      <p:sp>
        <p:nvSpPr>
          <p:cNvPr id="9" name="Footer Placeholder 8">
            <a:extLst>
              <a:ext uri="{FF2B5EF4-FFF2-40B4-BE49-F238E27FC236}">
                <a16:creationId xmlns:a16="http://schemas.microsoft.com/office/drawing/2014/main" id="{78CAED28-ED9F-CF46-BF19-99B0E7B60EE0}"/>
              </a:ext>
            </a:extLst>
          </p:cNvPr>
          <p:cNvSpPr>
            <a:spLocks noGrp="1"/>
          </p:cNvSpPr>
          <p:nvPr>
            <p:ph type="ftr" sz="quarter" idx="11"/>
          </p:nvPr>
        </p:nvSpPr>
        <p:spPr/>
        <p:txBody>
          <a:bodyPr/>
          <a:lstStyle/>
          <a:p>
            <a:pPr algn="l"/>
            <a:r>
              <a:rPr lang="en-US"/>
              <a:t>verdensmålene.dk</a:t>
            </a:r>
            <a:endParaRPr lang="en-DK" dirty="0"/>
          </a:p>
        </p:txBody>
      </p:sp>
      <p:sp>
        <p:nvSpPr>
          <p:cNvPr id="10" name="Slide Number Placeholder 9">
            <a:extLst>
              <a:ext uri="{FF2B5EF4-FFF2-40B4-BE49-F238E27FC236}">
                <a16:creationId xmlns:a16="http://schemas.microsoft.com/office/drawing/2014/main" id="{8EB884FD-1AFA-1348-BA44-030D0E89F79D}"/>
              </a:ext>
            </a:extLst>
          </p:cNvPr>
          <p:cNvSpPr>
            <a:spLocks noGrp="1"/>
          </p:cNvSpPr>
          <p:nvPr>
            <p:ph type="sldNum" sz="quarter" idx="12"/>
          </p:nvPr>
        </p:nvSpPr>
        <p:spPr/>
        <p:txBody>
          <a:bodyPr/>
          <a:lstStyle/>
          <a:p>
            <a:r>
              <a:rPr lang="en-DK"/>
              <a:t>|  </a:t>
            </a:r>
            <a:fld id="{73361457-7C29-0A44-A4DD-374480AAC2F3}" type="slidenum">
              <a:rPr lang="en-DK" smtClean="0"/>
              <a:pPr/>
              <a:t>‹nr.›</a:t>
            </a:fld>
            <a:r>
              <a:rPr lang="en-DK"/>
              <a:t>  |</a:t>
            </a:r>
            <a:endParaRPr lang="en-DK" dirty="0"/>
          </a:p>
        </p:txBody>
      </p:sp>
      <p:sp>
        <p:nvSpPr>
          <p:cNvPr id="7" name="Rectangle 6">
            <a:extLst>
              <a:ext uri="{FF2B5EF4-FFF2-40B4-BE49-F238E27FC236}">
                <a16:creationId xmlns:a16="http://schemas.microsoft.com/office/drawing/2014/main" id="{4C38B297-D510-6342-9560-77325A8DEC95}"/>
              </a:ext>
            </a:extLst>
          </p:cNvPr>
          <p:cNvSpPr/>
          <p:nvPr userDrawn="1"/>
        </p:nvSpPr>
        <p:spPr>
          <a:xfrm>
            <a:off x="550863" y="333375"/>
            <a:ext cx="2541600" cy="10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Tree>
    <p:extLst>
      <p:ext uri="{BB962C8B-B14F-4D97-AF65-F5344CB8AC3E}">
        <p14:creationId xmlns:p14="http://schemas.microsoft.com/office/powerpoint/2010/main" val="2588774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436A33-CF3D-9042-916D-7C5FF8916D72}"/>
              </a:ext>
            </a:extLst>
          </p:cNvPr>
          <p:cNvSpPr>
            <a:spLocks noGrp="1"/>
          </p:cNvSpPr>
          <p:nvPr>
            <p:ph type="dt" sz="half" idx="10"/>
          </p:nvPr>
        </p:nvSpPr>
        <p:spPr/>
        <p:txBody>
          <a:bodyPr/>
          <a:lstStyle/>
          <a:p>
            <a:pPr algn="r"/>
            <a:fld id="{EE9D4D97-5904-C94F-85E5-278B1CDC3031}" type="datetime1">
              <a:rPr lang="da-DK" smtClean="0"/>
              <a:t>26-01-2022</a:t>
            </a:fld>
            <a:endParaRPr lang="en-DK" dirty="0"/>
          </a:p>
        </p:txBody>
      </p:sp>
      <p:sp>
        <p:nvSpPr>
          <p:cNvPr id="3" name="Footer Placeholder 2">
            <a:extLst>
              <a:ext uri="{FF2B5EF4-FFF2-40B4-BE49-F238E27FC236}">
                <a16:creationId xmlns:a16="http://schemas.microsoft.com/office/drawing/2014/main" id="{E93460BD-B3BC-0A40-94D5-6D054945E81C}"/>
              </a:ext>
            </a:extLst>
          </p:cNvPr>
          <p:cNvSpPr>
            <a:spLocks noGrp="1"/>
          </p:cNvSpPr>
          <p:nvPr>
            <p:ph type="ftr" sz="quarter" idx="11"/>
          </p:nvPr>
        </p:nvSpPr>
        <p:spPr/>
        <p:txBody>
          <a:bodyPr/>
          <a:lstStyle/>
          <a:p>
            <a:pPr algn="l"/>
            <a:r>
              <a:rPr lang="en-US"/>
              <a:t>verdensmålene.dk</a:t>
            </a:r>
            <a:endParaRPr lang="en-DK" dirty="0"/>
          </a:p>
        </p:txBody>
      </p:sp>
      <p:sp>
        <p:nvSpPr>
          <p:cNvPr id="4" name="Slide Number Placeholder 3">
            <a:extLst>
              <a:ext uri="{FF2B5EF4-FFF2-40B4-BE49-F238E27FC236}">
                <a16:creationId xmlns:a16="http://schemas.microsoft.com/office/drawing/2014/main" id="{4E917D79-3BEF-6C4A-991C-9903E3967DDF}"/>
              </a:ext>
            </a:extLst>
          </p:cNvPr>
          <p:cNvSpPr>
            <a:spLocks noGrp="1"/>
          </p:cNvSpPr>
          <p:nvPr>
            <p:ph type="sldNum" sz="quarter" idx="12"/>
          </p:nvPr>
        </p:nvSpPr>
        <p:spPr/>
        <p:txBody>
          <a:bodyPr/>
          <a:lstStyle/>
          <a:p>
            <a:r>
              <a:rPr lang="en-DK"/>
              <a:t>|  </a:t>
            </a:r>
            <a:fld id="{73361457-7C29-0A44-A4DD-374480AAC2F3}" type="slidenum">
              <a:rPr lang="en-DK" smtClean="0"/>
              <a:pPr/>
              <a:t>‹nr.›</a:t>
            </a:fld>
            <a:r>
              <a:rPr lang="en-DK"/>
              <a:t>  |</a:t>
            </a:r>
            <a:endParaRPr lang="en-DK" dirty="0"/>
          </a:p>
        </p:txBody>
      </p:sp>
    </p:spTree>
    <p:extLst>
      <p:ext uri="{BB962C8B-B14F-4D97-AF65-F5344CB8AC3E}">
        <p14:creationId xmlns:p14="http://schemas.microsoft.com/office/powerpoint/2010/main" val="1040669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hold med billedteks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5BDE99C-5EBE-B446-9B84-7957980F86EC}"/>
              </a:ext>
            </a:extLst>
          </p:cNvPr>
          <p:cNvSpPr>
            <a:spLocks noGrp="1"/>
          </p:cNvSpPr>
          <p:nvPr>
            <p:ph type="title"/>
          </p:nvPr>
        </p:nvSpPr>
        <p:spPr/>
        <p:txBody>
          <a:bodyPr/>
          <a:lstStyle/>
          <a:p>
            <a:r>
              <a:rPr lang="da-DK"/>
              <a:t>Klik for at redigere titeltypografien i masteren</a:t>
            </a:r>
            <a:endParaRPr lang="en-DK" dirty="0"/>
          </a:p>
        </p:txBody>
      </p:sp>
      <p:sp>
        <p:nvSpPr>
          <p:cNvPr id="21" name="Content Placeholder 2">
            <a:extLst>
              <a:ext uri="{FF2B5EF4-FFF2-40B4-BE49-F238E27FC236}">
                <a16:creationId xmlns:a16="http://schemas.microsoft.com/office/drawing/2014/main" id="{8B91BDEB-6CEF-F448-9137-46386DD11B3C}"/>
              </a:ext>
            </a:extLst>
          </p:cNvPr>
          <p:cNvSpPr>
            <a:spLocks noGrp="1"/>
          </p:cNvSpPr>
          <p:nvPr>
            <p:ph sz="quarter" idx="15"/>
          </p:nvPr>
        </p:nvSpPr>
        <p:spPr>
          <a:xfrm>
            <a:off x="6203950" y="1773238"/>
            <a:ext cx="5437188" cy="4535487"/>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dirty="0"/>
          </a:p>
        </p:txBody>
      </p:sp>
      <p:sp>
        <p:nvSpPr>
          <p:cNvPr id="3" name="Text Placeholder 3">
            <a:extLst>
              <a:ext uri="{FF2B5EF4-FFF2-40B4-BE49-F238E27FC236}">
                <a16:creationId xmlns:a16="http://schemas.microsoft.com/office/drawing/2014/main" id="{35A5E971-788B-534A-95E6-A634D514172D}"/>
              </a:ext>
            </a:extLst>
          </p:cNvPr>
          <p:cNvSpPr>
            <a:spLocks noGrp="1"/>
          </p:cNvSpPr>
          <p:nvPr>
            <p:ph type="body" sz="quarter" idx="16"/>
          </p:nvPr>
        </p:nvSpPr>
        <p:spPr>
          <a:xfrm>
            <a:off x="550863" y="1773238"/>
            <a:ext cx="5437187" cy="4535487"/>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dirty="0"/>
          </a:p>
        </p:txBody>
      </p:sp>
      <p:sp>
        <p:nvSpPr>
          <p:cNvPr id="17" name="Rectangle 16">
            <a:extLst>
              <a:ext uri="{FF2B5EF4-FFF2-40B4-BE49-F238E27FC236}">
                <a16:creationId xmlns:a16="http://schemas.microsoft.com/office/drawing/2014/main" id="{514D7B80-8796-334D-BD8E-48386701D54F}"/>
              </a:ext>
            </a:extLst>
          </p:cNvPr>
          <p:cNvSpPr/>
          <p:nvPr userDrawn="1"/>
        </p:nvSpPr>
        <p:spPr>
          <a:xfrm>
            <a:off x="550863" y="333375"/>
            <a:ext cx="2541600" cy="10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6" name="Date Placeholder 15">
            <a:extLst>
              <a:ext uri="{FF2B5EF4-FFF2-40B4-BE49-F238E27FC236}">
                <a16:creationId xmlns:a16="http://schemas.microsoft.com/office/drawing/2014/main" id="{9CE43D66-CF32-844B-88C2-AFC6CBFB41B9}"/>
              </a:ext>
            </a:extLst>
          </p:cNvPr>
          <p:cNvSpPr>
            <a:spLocks noGrp="1"/>
          </p:cNvSpPr>
          <p:nvPr>
            <p:ph type="dt" sz="half" idx="17"/>
          </p:nvPr>
        </p:nvSpPr>
        <p:spPr/>
        <p:txBody>
          <a:bodyPr/>
          <a:lstStyle/>
          <a:p>
            <a:pPr algn="r"/>
            <a:fld id="{4D849C3B-2B4E-674C-A920-41F21C7D2400}" type="datetime1">
              <a:rPr lang="da-DK" smtClean="0"/>
              <a:t>26-01-2022</a:t>
            </a:fld>
            <a:endParaRPr lang="en-DK" dirty="0"/>
          </a:p>
        </p:txBody>
      </p:sp>
      <p:sp>
        <p:nvSpPr>
          <p:cNvPr id="18" name="Footer Placeholder 17">
            <a:extLst>
              <a:ext uri="{FF2B5EF4-FFF2-40B4-BE49-F238E27FC236}">
                <a16:creationId xmlns:a16="http://schemas.microsoft.com/office/drawing/2014/main" id="{E069604C-AA13-1546-8FB0-F4ECB5EDB0D5}"/>
              </a:ext>
            </a:extLst>
          </p:cNvPr>
          <p:cNvSpPr>
            <a:spLocks noGrp="1"/>
          </p:cNvSpPr>
          <p:nvPr>
            <p:ph type="ftr" sz="quarter" idx="18"/>
          </p:nvPr>
        </p:nvSpPr>
        <p:spPr/>
        <p:txBody>
          <a:bodyPr/>
          <a:lstStyle/>
          <a:p>
            <a:pPr algn="l"/>
            <a:r>
              <a:rPr lang="en-US"/>
              <a:t>verdensmålene.dk</a:t>
            </a:r>
            <a:endParaRPr lang="en-DK" dirty="0"/>
          </a:p>
        </p:txBody>
      </p:sp>
      <p:sp>
        <p:nvSpPr>
          <p:cNvPr id="19" name="Slide Number Placeholder 18">
            <a:extLst>
              <a:ext uri="{FF2B5EF4-FFF2-40B4-BE49-F238E27FC236}">
                <a16:creationId xmlns:a16="http://schemas.microsoft.com/office/drawing/2014/main" id="{3A1384FE-41B8-8D47-A8D9-EDEF4843B1E8}"/>
              </a:ext>
            </a:extLst>
          </p:cNvPr>
          <p:cNvSpPr>
            <a:spLocks noGrp="1"/>
          </p:cNvSpPr>
          <p:nvPr>
            <p:ph type="sldNum" sz="quarter" idx="19"/>
          </p:nvPr>
        </p:nvSpPr>
        <p:spPr/>
        <p:txBody>
          <a:bodyPr/>
          <a:lstStyle/>
          <a:p>
            <a:r>
              <a:rPr lang="en-DK"/>
              <a:t>|  </a:t>
            </a:r>
            <a:fld id="{73361457-7C29-0A44-A4DD-374480AAC2F3}" type="slidenum">
              <a:rPr lang="en-DK" smtClean="0"/>
              <a:pPr/>
              <a:t>‹nr.›</a:t>
            </a:fld>
            <a:r>
              <a:rPr lang="en-DK"/>
              <a:t>  |</a:t>
            </a:r>
            <a:endParaRPr lang="en-DK" dirty="0"/>
          </a:p>
        </p:txBody>
      </p:sp>
    </p:spTree>
    <p:extLst>
      <p:ext uri="{BB962C8B-B14F-4D97-AF65-F5344CB8AC3E}">
        <p14:creationId xmlns:p14="http://schemas.microsoft.com/office/powerpoint/2010/main" val="2947656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lede med billedteks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C05CD9A-ADAB-6840-B90D-13E27004BC88}"/>
              </a:ext>
            </a:extLst>
          </p:cNvPr>
          <p:cNvSpPr/>
          <p:nvPr userDrawn="1"/>
        </p:nvSpPr>
        <p:spPr>
          <a:xfrm>
            <a:off x="6096000" y="0"/>
            <a:ext cx="5975350" cy="685800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3" name="Picture Placeholder 2">
            <a:extLst>
              <a:ext uri="{FF2B5EF4-FFF2-40B4-BE49-F238E27FC236}">
                <a16:creationId xmlns:a16="http://schemas.microsoft.com/office/drawing/2014/main" id="{A12B1FD1-EF7B-4044-9023-1495CF06BB2C}"/>
              </a:ext>
            </a:extLst>
          </p:cNvPr>
          <p:cNvSpPr>
            <a:spLocks noGrp="1"/>
          </p:cNvSpPr>
          <p:nvPr>
            <p:ph type="pic" idx="1"/>
          </p:nvPr>
        </p:nvSpPr>
        <p:spPr>
          <a:xfrm>
            <a:off x="6203950" y="549275"/>
            <a:ext cx="5437186" cy="57594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DK" dirty="0"/>
          </a:p>
        </p:txBody>
      </p:sp>
      <p:sp>
        <p:nvSpPr>
          <p:cNvPr id="11" name="Title 10">
            <a:extLst>
              <a:ext uri="{FF2B5EF4-FFF2-40B4-BE49-F238E27FC236}">
                <a16:creationId xmlns:a16="http://schemas.microsoft.com/office/drawing/2014/main" id="{950BC9C5-E23E-6149-9A7F-E2AED8B8C078}"/>
              </a:ext>
            </a:extLst>
          </p:cNvPr>
          <p:cNvSpPr>
            <a:spLocks noGrp="1"/>
          </p:cNvSpPr>
          <p:nvPr>
            <p:ph type="title"/>
          </p:nvPr>
        </p:nvSpPr>
        <p:spPr>
          <a:xfrm>
            <a:off x="550863" y="539022"/>
            <a:ext cx="5437187" cy="1234216"/>
          </a:xfrm>
        </p:spPr>
        <p:txBody>
          <a:bodyPr/>
          <a:lstStyle/>
          <a:p>
            <a:r>
              <a:rPr lang="da-DK"/>
              <a:t>Klik for at redigere titeltypografien i masteren</a:t>
            </a:r>
            <a:endParaRPr lang="en-DK" dirty="0"/>
          </a:p>
        </p:txBody>
      </p:sp>
      <p:sp>
        <p:nvSpPr>
          <p:cNvPr id="12" name="Rectangle 11">
            <a:extLst>
              <a:ext uri="{FF2B5EF4-FFF2-40B4-BE49-F238E27FC236}">
                <a16:creationId xmlns:a16="http://schemas.microsoft.com/office/drawing/2014/main" id="{2A4C7599-CE00-5548-A4F8-7AE149B11589}"/>
              </a:ext>
            </a:extLst>
          </p:cNvPr>
          <p:cNvSpPr/>
          <p:nvPr userDrawn="1"/>
        </p:nvSpPr>
        <p:spPr>
          <a:xfrm>
            <a:off x="550863" y="333375"/>
            <a:ext cx="2541600" cy="10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4" name="Text Placeholder 13">
            <a:extLst>
              <a:ext uri="{FF2B5EF4-FFF2-40B4-BE49-F238E27FC236}">
                <a16:creationId xmlns:a16="http://schemas.microsoft.com/office/drawing/2014/main" id="{52E0079B-21D5-8240-AA74-755FD7D21EFD}"/>
              </a:ext>
            </a:extLst>
          </p:cNvPr>
          <p:cNvSpPr>
            <a:spLocks noGrp="1"/>
          </p:cNvSpPr>
          <p:nvPr>
            <p:ph type="body" sz="quarter" idx="13"/>
          </p:nvPr>
        </p:nvSpPr>
        <p:spPr>
          <a:xfrm>
            <a:off x="550863" y="1773238"/>
            <a:ext cx="5437187" cy="4535487"/>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dirty="0"/>
          </a:p>
        </p:txBody>
      </p:sp>
      <p:sp>
        <p:nvSpPr>
          <p:cNvPr id="9" name="Date Placeholder 8">
            <a:extLst>
              <a:ext uri="{FF2B5EF4-FFF2-40B4-BE49-F238E27FC236}">
                <a16:creationId xmlns:a16="http://schemas.microsoft.com/office/drawing/2014/main" id="{A6FA2E5C-61C5-D948-B56B-737090353702}"/>
              </a:ext>
            </a:extLst>
          </p:cNvPr>
          <p:cNvSpPr>
            <a:spLocks noGrp="1"/>
          </p:cNvSpPr>
          <p:nvPr>
            <p:ph type="dt" sz="half" idx="14"/>
          </p:nvPr>
        </p:nvSpPr>
        <p:spPr/>
        <p:txBody>
          <a:bodyPr/>
          <a:lstStyle/>
          <a:p>
            <a:pPr algn="r"/>
            <a:fld id="{93A065E4-BA26-6E4A-A526-67E235382C17}" type="datetime1">
              <a:rPr lang="da-DK" smtClean="0"/>
              <a:t>26-01-2022</a:t>
            </a:fld>
            <a:endParaRPr lang="en-DK" dirty="0"/>
          </a:p>
        </p:txBody>
      </p:sp>
      <p:sp>
        <p:nvSpPr>
          <p:cNvPr id="10" name="Footer Placeholder 9">
            <a:extLst>
              <a:ext uri="{FF2B5EF4-FFF2-40B4-BE49-F238E27FC236}">
                <a16:creationId xmlns:a16="http://schemas.microsoft.com/office/drawing/2014/main" id="{BBB07686-A3BC-464E-B022-50F0864A929C}"/>
              </a:ext>
            </a:extLst>
          </p:cNvPr>
          <p:cNvSpPr>
            <a:spLocks noGrp="1"/>
          </p:cNvSpPr>
          <p:nvPr>
            <p:ph type="ftr" sz="quarter" idx="15"/>
          </p:nvPr>
        </p:nvSpPr>
        <p:spPr/>
        <p:txBody>
          <a:bodyPr/>
          <a:lstStyle/>
          <a:p>
            <a:pPr algn="l"/>
            <a:r>
              <a:rPr lang="en-US"/>
              <a:t>verdensmålene.dk</a:t>
            </a:r>
            <a:endParaRPr lang="en-DK" dirty="0"/>
          </a:p>
        </p:txBody>
      </p:sp>
      <p:sp>
        <p:nvSpPr>
          <p:cNvPr id="13" name="Slide Number Placeholder 12">
            <a:extLst>
              <a:ext uri="{FF2B5EF4-FFF2-40B4-BE49-F238E27FC236}">
                <a16:creationId xmlns:a16="http://schemas.microsoft.com/office/drawing/2014/main" id="{6CE45174-7363-894D-8FA2-A8A91DDF53D7}"/>
              </a:ext>
            </a:extLst>
          </p:cNvPr>
          <p:cNvSpPr>
            <a:spLocks noGrp="1"/>
          </p:cNvSpPr>
          <p:nvPr>
            <p:ph type="sldNum" sz="quarter" idx="16"/>
          </p:nvPr>
        </p:nvSpPr>
        <p:spPr/>
        <p:txBody>
          <a:bodyPr/>
          <a:lstStyle/>
          <a:p>
            <a:r>
              <a:rPr lang="en-DK"/>
              <a:t>|  </a:t>
            </a:r>
            <a:fld id="{73361457-7C29-0A44-A4DD-374480AAC2F3}" type="slidenum">
              <a:rPr lang="en-DK" smtClean="0"/>
              <a:pPr/>
              <a:t>‹nr.›</a:t>
            </a:fld>
            <a:r>
              <a:rPr lang="en-DK"/>
              <a:t>  |</a:t>
            </a:r>
            <a:endParaRPr lang="en-DK" dirty="0"/>
          </a:p>
        </p:txBody>
      </p:sp>
    </p:spTree>
    <p:extLst>
      <p:ext uri="{BB962C8B-B14F-4D97-AF65-F5344CB8AC3E}">
        <p14:creationId xmlns:p14="http://schemas.microsoft.com/office/powerpoint/2010/main" val="2094702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C6BCDF-9E6C-7646-AAB5-E31047204BC4}"/>
              </a:ext>
            </a:extLst>
          </p:cNvPr>
          <p:cNvSpPr>
            <a:spLocks noGrp="1"/>
          </p:cNvSpPr>
          <p:nvPr>
            <p:ph type="title"/>
          </p:nvPr>
        </p:nvSpPr>
        <p:spPr>
          <a:xfrm>
            <a:off x="550863" y="549274"/>
            <a:ext cx="11090273" cy="1223963"/>
          </a:xfrm>
          <a:prstGeom prst="rect">
            <a:avLst/>
          </a:prstGeom>
          <a:noFill/>
        </p:spPr>
        <p:txBody>
          <a:bodyPr vert="horz" lIns="0" tIns="0" rIns="0" bIns="0" rtlCol="0" anchor="t" anchorCtr="0">
            <a:normAutofit/>
          </a:bodyPr>
          <a:lstStyle/>
          <a:p>
            <a:r>
              <a:rPr lang="en-US" dirty="0"/>
              <a:t>Click to edit </a:t>
            </a:r>
            <a:br>
              <a:rPr lang="en-US" dirty="0"/>
            </a:br>
            <a:r>
              <a:rPr lang="en-US" dirty="0"/>
              <a:t>Master title style</a:t>
            </a:r>
            <a:endParaRPr lang="en-DK" dirty="0"/>
          </a:p>
        </p:txBody>
      </p:sp>
      <p:sp>
        <p:nvSpPr>
          <p:cNvPr id="3" name="Text Placeholder 2">
            <a:extLst>
              <a:ext uri="{FF2B5EF4-FFF2-40B4-BE49-F238E27FC236}">
                <a16:creationId xmlns:a16="http://schemas.microsoft.com/office/drawing/2014/main" id="{2857CAED-1A74-9845-816D-1A18FC7F5480}"/>
              </a:ext>
            </a:extLst>
          </p:cNvPr>
          <p:cNvSpPr>
            <a:spLocks noGrp="1"/>
          </p:cNvSpPr>
          <p:nvPr>
            <p:ph type="body" idx="1"/>
          </p:nvPr>
        </p:nvSpPr>
        <p:spPr>
          <a:xfrm>
            <a:off x="550862" y="1773239"/>
            <a:ext cx="11090274" cy="4535486"/>
          </a:xfrm>
          <a:prstGeom prst="rect">
            <a:avLst/>
          </a:prstGeom>
        </p:spPr>
        <p:txBody>
          <a:bodyPr vert="horz" lIns="0" tIns="0" rIns="0" bIns="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dirty="0"/>
          </a:p>
        </p:txBody>
      </p:sp>
      <p:sp>
        <p:nvSpPr>
          <p:cNvPr id="4" name="Date Placeholder 3">
            <a:extLst>
              <a:ext uri="{FF2B5EF4-FFF2-40B4-BE49-F238E27FC236}">
                <a16:creationId xmlns:a16="http://schemas.microsoft.com/office/drawing/2014/main" id="{129FA62B-CD4F-D048-AD7F-266B9A02380C}"/>
              </a:ext>
            </a:extLst>
          </p:cNvPr>
          <p:cNvSpPr>
            <a:spLocks noGrp="1"/>
          </p:cNvSpPr>
          <p:nvPr>
            <p:ph type="dt" sz="half" idx="2"/>
          </p:nvPr>
        </p:nvSpPr>
        <p:spPr>
          <a:xfrm>
            <a:off x="10629122" y="6524625"/>
            <a:ext cx="600044" cy="217488"/>
          </a:xfrm>
          <a:prstGeom prst="rect">
            <a:avLst/>
          </a:prstGeom>
        </p:spPr>
        <p:txBody>
          <a:bodyPr vert="horz" lIns="0" tIns="0" rIns="0" bIns="21600" rtlCol="0" anchor="b"/>
          <a:lstStyle>
            <a:lvl1pPr algn="l">
              <a:defRPr sz="800">
                <a:solidFill>
                  <a:schemeClr val="tx1">
                    <a:lumMod val="50000"/>
                    <a:lumOff val="50000"/>
                  </a:schemeClr>
                </a:solidFill>
              </a:defRPr>
            </a:lvl1pPr>
          </a:lstStyle>
          <a:p>
            <a:pPr algn="r"/>
            <a:fld id="{9A8B6AB3-408A-3440-AA23-980B846B0E46}" type="datetime1">
              <a:rPr lang="da-DK" smtClean="0"/>
              <a:t>26-01-2022</a:t>
            </a:fld>
            <a:endParaRPr lang="en-DK" dirty="0"/>
          </a:p>
        </p:txBody>
      </p:sp>
      <p:sp>
        <p:nvSpPr>
          <p:cNvPr id="5" name="Footer Placeholder 4">
            <a:extLst>
              <a:ext uri="{FF2B5EF4-FFF2-40B4-BE49-F238E27FC236}">
                <a16:creationId xmlns:a16="http://schemas.microsoft.com/office/drawing/2014/main" id="{DD0AC227-3279-AD43-9664-7D57A3487483}"/>
              </a:ext>
            </a:extLst>
          </p:cNvPr>
          <p:cNvSpPr>
            <a:spLocks noGrp="1"/>
          </p:cNvSpPr>
          <p:nvPr>
            <p:ph type="ftr" sz="quarter" idx="3"/>
          </p:nvPr>
        </p:nvSpPr>
        <p:spPr>
          <a:xfrm>
            <a:off x="550863" y="6524625"/>
            <a:ext cx="9234487" cy="217488"/>
          </a:xfrm>
          <a:prstGeom prst="rect">
            <a:avLst/>
          </a:prstGeom>
        </p:spPr>
        <p:txBody>
          <a:bodyPr vert="horz" lIns="0" tIns="0" rIns="0" bIns="21600" rtlCol="0" anchor="b"/>
          <a:lstStyle>
            <a:lvl1pPr algn="ctr">
              <a:defRPr sz="800">
                <a:solidFill>
                  <a:schemeClr val="tx1">
                    <a:lumMod val="50000"/>
                    <a:lumOff val="50000"/>
                  </a:schemeClr>
                </a:solidFill>
              </a:defRPr>
            </a:lvl1pPr>
          </a:lstStyle>
          <a:p>
            <a:pPr algn="l"/>
            <a:r>
              <a:rPr lang="en-US"/>
              <a:t>verdensmålene.dk</a:t>
            </a:r>
            <a:endParaRPr lang="en-DK" dirty="0"/>
          </a:p>
        </p:txBody>
      </p:sp>
      <p:sp>
        <p:nvSpPr>
          <p:cNvPr id="6" name="Slide Number Placeholder 5">
            <a:extLst>
              <a:ext uri="{FF2B5EF4-FFF2-40B4-BE49-F238E27FC236}">
                <a16:creationId xmlns:a16="http://schemas.microsoft.com/office/drawing/2014/main" id="{DECF94AE-C2D0-F24B-855B-6BB7F0F36197}"/>
              </a:ext>
            </a:extLst>
          </p:cNvPr>
          <p:cNvSpPr>
            <a:spLocks noGrp="1"/>
          </p:cNvSpPr>
          <p:nvPr>
            <p:ph type="sldNum" sz="quarter" idx="4"/>
          </p:nvPr>
        </p:nvSpPr>
        <p:spPr>
          <a:xfrm>
            <a:off x="11169649" y="6524625"/>
            <a:ext cx="471487" cy="217488"/>
          </a:xfrm>
          <a:prstGeom prst="rect">
            <a:avLst/>
          </a:prstGeom>
        </p:spPr>
        <p:txBody>
          <a:bodyPr vert="horz" lIns="0" tIns="0" rIns="0" bIns="0" rtlCol="0" anchor="b"/>
          <a:lstStyle>
            <a:lvl1pPr algn="r">
              <a:defRPr sz="1000" b="1" i="0" baseline="0">
                <a:solidFill>
                  <a:schemeClr val="accent1"/>
                </a:solidFill>
                <a:latin typeface="+mj-lt"/>
              </a:defRPr>
            </a:lvl1pPr>
          </a:lstStyle>
          <a:p>
            <a:r>
              <a:rPr lang="en-DK" dirty="0"/>
              <a:t>|  </a:t>
            </a:r>
            <a:fld id="{73361457-7C29-0A44-A4DD-374480AAC2F3}" type="slidenum">
              <a:rPr lang="en-DK" smtClean="0"/>
              <a:pPr/>
              <a:t>‹nr.›</a:t>
            </a:fld>
            <a:r>
              <a:rPr lang="en-DK" dirty="0"/>
              <a:t>  |</a:t>
            </a:r>
          </a:p>
        </p:txBody>
      </p:sp>
      <p:sp>
        <p:nvSpPr>
          <p:cNvPr id="8" name="Rectangle 7">
            <a:extLst>
              <a:ext uri="{FF2B5EF4-FFF2-40B4-BE49-F238E27FC236}">
                <a16:creationId xmlns:a16="http://schemas.microsoft.com/office/drawing/2014/main" id="{34A5E046-382A-834D-A216-1F10C9FE8716}"/>
              </a:ext>
            </a:extLst>
          </p:cNvPr>
          <p:cNvSpPr/>
          <p:nvPr userDrawn="1"/>
        </p:nvSpPr>
        <p:spPr>
          <a:xfrm>
            <a:off x="12072938" y="0"/>
            <a:ext cx="11906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Tree>
    <p:extLst>
      <p:ext uri="{BB962C8B-B14F-4D97-AF65-F5344CB8AC3E}">
        <p14:creationId xmlns:p14="http://schemas.microsoft.com/office/powerpoint/2010/main" val="203719334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p:txStyles>
    <p:titleStyle>
      <a:lvl1pPr algn="l" defTabSz="914400" rtl="0" eaLnBrk="1" latinLnBrk="0" hangingPunct="1">
        <a:lnSpc>
          <a:spcPct val="90000"/>
        </a:lnSpc>
        <a:spcBef>
          <a:spcPct val="0"/>
        </a:spcBef>
        <a:buNone/>
        <a:defRPr sz="4000" kern="1200" cap="all" baseline="0">
          <a:ln>
            <a:noFill/>
          </a:ln>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9388" indent="-180000" algn="l" defTabSz="914400" rtl="0" eaLnBrk="1" latinLnBrk="0" hangingPunct="1">
        <a:lnSpc>
          <a:spcPct val="90000"/>
        </a:lnSpc>
        <a:spcBef>
          <a:spcPts val="1600"/>
        </a:spcBef>
        <a:buClr>
          <a:schemeClr val="accent1"/>
        </a:buClr>
        <a:buFont typeface="Wingdings" pitchFamily="2" charset="2"/>
        <a:buChar char="§"/>
        <a:tabLst/>
        <a:defRPr sz="2600" b="0" i="0" kern="1200" baseline="0">
          <a:solidFill>
            <a:schemeClr val="tx1"/>
          </a:solidFill>
          <a:latin typeface="+mj-lt"/>
          <a:ea typeface="+mn-ea"/>
          <a:cs typeface="+mn-cs"/>
        </a:defRPr>
      </a:lvl1pPr>
      <a:lvl2pPr marL="360000" indent="-1800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chemeClr val="tx1"/>
          </a:solidFill>
          <a:latin typeface="+mn-lt"/>
          <a:ea typeface="+mn-ea"/>
          <a:cs typeface="+mn-cs"/>
        </a:defRPr>
      </a:lvl2pPr>
      <a:lvl3pPr marL="720000" indent="-1800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080000" indent="-1800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440000" indent="-1800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 userDrawn="1">
          <p15:clr>
            <a:srgbClr val="F26B43"/>
          </p15:clr>
        </p15:guide>
        <p15:guide id="2" pos="7605" userDrawn="1">
          <p15:clr>
            <a:srgbClr val="F26B43"/>
          </p15:clr>
        </p15:guide>
        <p15:guide id="3" orient="horz" pos="4247" userDrawn="1">
          <p15:clr>
            <a:srgbClr val="F26B43"/>
          </p15:clr>
        </p15:guide>
        <p15:guide id="4" pos="75" userDrawn="1">
          <p15:clr>
            <a:srgbClr val="F26B43"/>
          </p15:clr>
        </p15:guide>
        <p15:guide id="6" orient="horz" pos="4110" userDrawn="1">
          <p15:clr>
            <a:srgbClr val="F26B43"/>
          </p15:clr>
        </p15:guide>
        <p15:guide id="13" pos="347" userDrawn="1">
          <p15:clr>
            <a:srgbClr val="F26B43"/>
          </p15:clr>
        </p15:guide>
        <p15:guide id="14" pos="3840" userDrawn="1">
          <p15:clr>
            <a:srgbClr val="F26B43"/>
          </p15:clr>
        </p15:guide>
        <p15:guide id="15" orient="horz" pos="2160" userDrawn="1">
          <p15:clr>
            <a:srgbClr val="F26B43"/>
          </p15:clr>
        </p15:guide>
        <p15:guide id="16" pos="3772" userDrawn="1">
          <p15:clr>
            <a:srgbClr val="F26B43"/>
          </p15:clr>
        </p15:guide>
        <p15:guide id="17" pos="3908" userDrawn="1">
          <p15:clr>
            <a:srgbClr val="F26B43"/>
          </p15:clr>
        </p15:guide>
        <p15:guide id="18" pos="7333" userDrawn="1">
          <p15:clr>
            <a:srgbClr val="F26B43"/>
          </p15:clr>
        </p15:guide>
        <p15:guide id="19" orient="horz" pos="1117" userDrawn="1">
          <p15:clr>
            <a:srgbClr val="F26B43"/>
          </p15:clr>
        </p15:guide>
        <p15:guide id="20" orient="horz" pos="3974" userDrawn="1">
          <p15:clr>
            <a:srgbClr val="F26B43"/>
          </p15:clr>
        </p15:guide>
        <p15:guide id="21" orient="horz" pos="346" userDrawn="1">
          <p15:clr>
            <a:srgbClr val="F26B43"/>
          </p15:clr>
        </p15:guide>
        <p15:guide id="22" orient="horz" pos="21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jp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20.jp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3A9A8-69B0-E447-B2DF-27715DB1EC3B}"/>
              </a:ext>
            </a:extLst>
          </p:cNvPr>
          <p:cNvSpPr>
            <a:spLocks noGrp="1"/>
          </p:cNvSpPr>
          <p:nvPr>
            <p:ph type="ctrTitle"/>
          </p:nvPr>
        </p:nvSpPr>
        <p:spPr/>
        <p:txBody>
          <a:bodyPr/>
          <a:lstStyle/>
          <a:p>
            <a:r>
              <a:rPr lang="en-US" dirty="0" err="1"/>
              <a:t>Arktis</a:t>
            </a:r>
            <a:r>
              <a:rPr lang="en-US" dirty="0"/>
              <a:t> under </a:t>
            </a:r>
            <a:r>
              <a:rPr lang="en-US" dirty="0" err="1"/>
              <a:t>forandring</a:t>
            </a:r>
            <a:endParaRPr lang="en-DK" dirty="0"/>
          </a:p>
        </p:txBody>
      </p:sp>
      <p:sp>
        <p:nvSpPr>
          <p:cNvPr id="3" name="Subtitle 2">
            <a:extLst>
              <a:ext uri="{FF2B5EF4-FFF2-40B4-BE49-F238E27FC236}">
                <a16:creationId xmlns:a16="http://schemas.microsoft.com/office/drawing/2014/main" id="{085BE166-CA98-6B46-9CDC-5D0D15BFB2BD}"/>
              </a:ext>
            </a:extLst>
          </p:cNvPr>
          <p:cNvSpPr>
            <a:spLocks noGrp="1"/>
          </p:cNvSpPr>
          <p:nvPr>
            <p:ph type="subTitle" idx="1"/>
          </p:nvPr>
        </p:nvSpPr>
        <p:spPr/>
        <p:txBody>
          <a:bodyPr>
            <a:normAutofit fontScale="85000" lnSpcReduction="20000"/>
          </a:bodyPr>
          <a:lstStyle/>
          <a:p>
            <a:r>
              <a:rPr lang="en-US" dirty="0" err="1"/>
              <a:t>Modil</a:t>
            </a:r>
            <a:r>
              <a:rPr lang="en-US" dirty="0"/>
              <a:t> 3: </a:t>
            </a:r>
            <a:r>
              <a:rPr lang="en-US" dirty="0" err="1"/>
              <a:t>Hvordan</a:t>
            </a:r>
            <a:r>
              <a:rPr lang="en-US" dirty="0"/>
              <a:t> ser </a:t>
            </a:r>
            <a:r>
              <a:rPr lang="en-US" dirty="0" err="1"/>
              <a:t>fremtiden</a:t>
            </a:r>
            <a:r>
              <a:rPr lang="en-US" dirty="0"/>
              <a:t> </a:t>
            </a:r>
            <a:r>
              <a:rPr lang="en-US" dirty="0" err="1"/>
              <a:t>ud</a:t>
            </a:r>
            <a:r>
              <a:rPr lang="en-US" dirty="0"/>
              <a:t> for </a:t>
            </a:r>
            <a:r>
              <a:rPr lang="en-US" dirty="0" err="1"/>
              <a:t>arktisk</a:t>
            </a:r>
            <a:r>
              <a:rPr lang="en-US" dirty="0"/>
              <a:t> </a:t>
            </a:r>
            <a:r>
              <a:rPr lang="en-US" dirty="0" err="1"/>
              <a:t>marinbiologi</a:t>
            </a:r>
            <a:r>
              <a:rPr lang="en-US" dirty="0"/>
              <a:t>?</a:t>
            </a:r>
          </a:p>
          <a:p>
            <a:r>
              <a:rPr lang="en-US" dirty="0"/>
              <a:t>- Et </a:t>
            </a:r>
            <a:r>
              <a:rPr lang="en-US" dirty="0" err="1"/>
              <a:t>eksempel</a:t>
            </a:r>
            <a:r>
              <a:rPr lang="en-US" dirty="0"/>
              <a:t> fra </a:t>
            </a:r>
            <a:r>
              <a:rPr lang="en-US" dirty="0" err="1"/>
              <a:t>grønland</a:t>
            </a:r>
            <a:endParaRPr lang="en-US" dirty="0"/>
          </a:p>
        </p:txBody>
      </p:sp>
      <p:sp>
        <p:nvSpPr>
          <p:cNvPr id="4" name="Picture Placeholder 3">
            <a:extLst>
              <a:ext uri="{FF2B5EF4-FFF2-40B4-BE49-F238E27FC236}">
                <a16:creationId xmlns:a16="http://schemas.microsoft.com/office/drawing/2014/main" id="{3E223B4E-7933-D344-BB44-B04C11BCC033}"/>
              </a:ext>
            </a:extLst>
          </p:cNvPr>
          <p:cNvSpPr>
            <a:spLocks noGrp="1"/>
          </p:cNvSpPr>
          <p:nvPr>
            <p:ph type="pic" sz="quarter" idx="13"/>
          </p:nvPr>
        </p:nvSpPr>
        <p:spPr/>
      </p:sp>
      <p:pic>
        <p:nvPicPr>
          <p:cNvPr id="14" name="Pladsholder til billede 13">
            <a:extLst>
              <a:ext uri="{FF2B5EF4-FFF2-40B4-BE49-F238E27FC236}">
                <a16:creationId xmlns:a16="http://schemas.microsoft.com/office/drawing/2014/main" id="{D336A475-2FE2-458B-B099-7AD2C7FAE133}"/>
              </a:ext>
            </a:extLst>
          </p:cNvPr>
          <p:cNvPicPr>
            <a:picLocks noGrp="1" noChangeAspect="1"/>
          </p:cNvPicPr>
          <p:nvPr>
            <p:ph type="pic" sz="quarter" idx="14"/>
          </p:nvPr>
        </p:nvPicPr>
        <p:blipFill>
          <a:blip r:embed="rId2">
            <a:extLst>
              <a:ext uri="{96DAC541-7B7A-43D3-8B79-37D633B846F1}">
                <asvg:svgBlip xmlns:asvg="http://schemas.microsoft.com/office/drawing/2016/SVG/main" r:embed="rId3"/>
              </a:ext>
            </a:extLst>
          </a:blip>
          <a:srcRect/>
          <a:stretch>
            <a:fillRect/>
          </a:stretch>
        </p:blipFill>
        <p:spPr/>
      </p:pic>
      <p:pic>
        <p:nvPicPr>
          <p:cNvPr id="16" name="Pladsholder til billede 15">
            <a:extLst>
              <a:ext uri="{FF2B5EF4-FFF2-40B4-BE49-F238E27FC236}">
                <a16:creationId xmlns:a16="http://schemas.microsoft.com/office/drawing/2014/main" id="{E043040F-A320-4D8D-B407-21B7D78FA90A}"/>
              </a:ext>
            </a:extLst>
          </p:cNvPr>
          <p:cNvPicPr>
            <a:picLocks noGrp="1" noChangeAspect="1"/>
          </p:cNvPicPr>
          <p:nvPr>
            <p:ph type="pic" sz="quarter" idx="15"/>
          </p:nvPr>
        </p:nvPicPr>
        <p:blipFill>
          <a:blip r:embed="rId4">
            <a:extLst>
              <a:ext uri="{96DAC541-7B7A-43D3-8B79-37D633B846F1}">
                <asvg:svgBlip xmlns:asvg="http://schemas.microsoft.com/office/drawing/2016/SVG/main" r:embed="rId5"/>
              </a:ext>
            </a:extLst>
          </a:blip>
          <a:srcRect/>
          <a:stretch>
            <a:fillRect/>
          </a:stretch>
        </p:blipFill>
        <p:spPr/>
      </p:pic>
      <p:pic>
        <p:nvPicPr>
          <p:cNvPr id="18" name="Pladsholder til billede 17">
            <a:extLst>
              <a:ext uri="{FF2B5EF4-FFF2-40B4-BE49-F238E27FC236}">
                <a16:creationId xmlns:a16="http://schemas.microsoft.com/office/drawing/2014/main" id="{FE9E12F6-F421-407F-83F5-5301E9C9A28B}"/>
              </a:ext>
            </a:extLst>
          </p:cNvPr>
          <p:cNvPicPr>
            <a:picLocks noGrp="1" noChangeAspect="1"/>
          </p:cNvPicPr>
          <p:nvPr>
            <p:ph type="pic" sz="quarter" idx="16"/>
          </p:nvPr>
        </p:nvPicPr>
        <p:blipFill>
          <a:blip r:embed="rId6">
            <a:extLst>
              <a:ext uri="{96DAC541-7B7A-43D3-8B79-37D633B846F1}">
                <asvg:svgBlip xmlns:asvg="http://schemas.microsoft.com/office/drawing/2016/SVG/main" r:embed="rId7"/>
              </a:ext>
            </a:extLst>
          </a:blip>
          <a:srcRect/>
          <a:stretch>
            <a:fillRect/>
          </a:stretch>
        </p:blipFill>
        <p:spPr/>
      </p:pic>
      <p:pic>
        <p:nvPicPr>
          <p:cNvPr id="20" name="Pladsholder til billede 19">
            <a:extLst>
              <a:ext uri="{FF2B5EF4-FFF2-40B4-BE49-F238E27FC236}">
                <a16:creationId xmlns:a16="http://schemas.microsoft.com/office/drawing/2014/main" id="{AEB9A0BA-882F-4B60-88E6-146ED60AB0FF}"/>
              </a:ext>
            </a:extLst>
          </p:cNvPr>
          <p:cNvPicPr>
            <a:picLocks noGrp="1" noChangeAspect="1"/>
          </p:cNvPicPr>
          <p:nvPr>
            <p:ph type="pic" sz="quarter" idx="18"/>
          </p:nvPr>
        </p:nvPicPr>
        <p:blipFill>
          <a:blip r:embed="rId8">
            <a:extLst>
              <a:ext uri="{96DAC541-7B7A-43D3-8B79-37D633B846F1}">
                <asvg:svgBlip xmlns:asvg="http://schemas.microsoft.com/office/drawing/2016/SVG/main" r:embed="rId9"/>
              </a:ext>
            </a:extLst>
          </a:blip>
          <a:srcRect/>
          <a:stretch>
            <a:fillRect/>
          </a:stretch>
        </p:blipFill>
        <p:spPr/>
      </p:pic>
      <p:pic>
        <p:nvPicPr>
          <p:cNvPr id="22" name="Pladsholder til billede 21">
            <a:extLst>
              <a:ext uri="{FF2B5EF4-FFF2-40B4-BE49-F238E27FC236}">
                <a16:creationId xmlns:a16="http://schemas.microsoft.com/office/drawing/2014/main" id="{88CB26E4-6DC3-4828-989E-13747B73B77B}"/>
              </a:ext>
            </a:extLst>
          </p:cNvPr>
          <p:cNvPicPr>
            <a:picLocks noGrp="1" noChangeAspect="1"/>
          </p:cNvPicPr>
          <p:nvPr>
            <p:ph type="pic" sz="quarter" idx="19"/>
          </p:nvPr>
        </p:nvPicPr>
        <p:blipFill>
          <a:blip r:embed="rId10">
            <a:extLst>
              <a:ext uri="{96DAC541-7B7A-43D3-8B79-37D633B846F1}">
                <asvg:svgBlip xmlns:asvg="http://schemas.microsoft.com/office/drawing/2016/SVG/main" r:embed="rId11"/>
              </a:ext>
            </a:extLst>
          </a:blip>
          <a:srcRect/>
          <a:stretch>
            <a:fillRect/>
          </a:stretch>
        </p:blipFill>
        <p:spPr/>
      </p:pic>
      <p:pic>
        <p:nvPicPr>
          <p:cNvPr id="24" name="Pladsholder til billede 23">
            <a:extLst>
              <a:ext uri="{FF2B5EF4-FFF2-40B4-BE49-F238E27FC236}">
                <a16:creationId xmlns:a16="http://schemas.microsoft.com/office/drawing/2014/main" id="{0FDDE8CE-E5EA-44C2-B6C1-7371455F4B25}"/>
              </a:ext>
            </a:extLst>
          </p:cNvPr>
          <p:cNvPicPr>
            <a:picLocks noGrp="1" noChangeAspect="1"/>
          </p:cNvPicPr>
          <p:nvPr>
            <p:ph type="pic" sz="quarter" idx="20"/>
          </p:nvPr>
        </p:nvPicPr>
        <p:blipFill>
          <a:blip r:embed="rId12">
            <a:extLst>
              <a:ext uri="{96DAC541-7B7A-43D3-8B79-37D633B846F1}">
                <asvg:svgBlip xmlns:asvg="http://schemas.microsoft.com/office/drawing/2016/SVG/main" r:embed="rId13"/>
              </a:ext>
            </a:extLst>
          </a:blip>
          <a:srcRect t="125" b="125"/>
          <a:stretch>
            <a:fillRect/>
          </a:stretch>
        </p:blipFill>
        <p:spPr/>
      </p:pic>
      <p:pic>
        <p:nvPicPr>
          <p:cNvPr id="12" name="Picture Placeholder 4" descr="A picture containing outdoor, nature, ocean, shore&#10;&#10;Description automatically generated">
            <a:extLst>
              <a:ext uri="{FF2B5EF4-FFF2-40B4-BE49-F238E27FC236}">
                <a16:creationId xmlns:a16="http://schemas.microsoft.com/office/drawing/2014/main" id="{FF06F0DF-328A-4D9E-AEE7-1651584D2E85}"/>
              </a:ext>
            </a:extLst>
          </p:cNvPr>
          <p:cNvPicPr>
            <a:picLocks noChangeAspect="1"/>
          </p:cNvPicPr>
          <p:nvPr/>
        </p:nvPicPr>
        <p:blipFill rotWithShape="1">
          <a:blip r:embed="rId14">
            <a:extLst>
              <a:ext uri="{28A0092B-C50C-407E-A947-70E740481C1C}">
                <a14:useLocalDpi xmlns:a14="http://schemas.microsoft.com/office/drawing/2010/main" val="0"/>
              </a:ext>
            </a:extLst>
          </a:blip>
          <a:srcRect l="25300" r="25300"/>
          <a:stretch/>
        </p:blipFill>
        <p:spPr>
          <a:xfrm>
            <a:off x="6203950" y="312239"/>
            <a:ext cx="5589588" cy="6364786"/>
          </a:xfrm>
          <a:prstGeom prst="rect">
            <a:avLst/>
          </a:prstGeom>
          <a:pattFill prst="pct50">
            <a:fgClr>
              <a:schemeClr val="accent1"/>
            </a:fgClr>
            <a:bgClr>
              <a:schemeClr val="accent1">
                <a:lumMod val="20000"/>
                <a:lumOff val="80000"/>
              </a:schemeClr>
            </a:bgClr>
          </a:pattFill>
        </p:spPr>
      </p:pic>
    </p:spTree>
    <p:extLst>
      <p:ext uri="{BB962C8B-B14F-4D97-AF65-F5344CB8AC3E}">
        <p14:creationId xmlns:p14="http://schemas.microsoft.com/office/powerpoint/2010/main" val="2684090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1199CE34-0440-4293-AC13-D34CABCC1811}"/>
              </a:ext>
            </a:extLst>
          </p:cNvPr>
          <p:cNvSpPr>
            <a:spLocks noGrp="1"/>
          </p:cNvSpPr>
          <p:nvPr>
            <p:ph sz="half" idx="2"/>
          </p:nvPr>
        </p:nvSpPr>
        <p:spPr/>
        <p:txBody>
          <a:bodyPr/>
          <a:lstStyle/>
          <a:p>
            <a:endParaRPr lang="en-DK"/>
          </a:p>
        </p:txBody>
      </p:sp>
      <p:sp>
        <p:nvSpPr>
          <p:cNvPr id="3" name="Pladsholder til dato 2">
            <a:extLst>
              <a:ext uri="{FF2B5EF4-FFF2-40B4-BE49-F238E27FC236}">
                <a16:creationId xmlns:a16="http://schemas.microsoft.com/office/drawing/2014/main" id="{5A37F7DE-E2F5-4856-848F-722EF6A34A48}"/>
              </a:ext>
            </a:extLst>
          </p:cNvPr>
          <p:cNvSpPr>
            <a:spLocks noGrp="1"/>
          </p:cNvSpPr>
          <p:nvPr>
            <p:ph type="dt" sz="half" idx="10"/>
          </p:nvPr>
        </p:nvSpPr>
        <p:spPr/>
        <p:txBody>
          <a:bodyPr/>
          <a:lstStyle/>
          <a:p>
            <a:pPr algn="r"/>
            <a:fld id="{9932CF46-6BDC-004B-AE47-E15623DAC347}" type="datetime1">
              <a:rPr lang="da-DK" smtClean="0"/>
              <a:t>26-01-2022</a:t>
            </a:fld>
            <a:endParaRPr lang="en-DK" dirty="0"/>
          </a:p>
        </p:txBody>
      </p:sp>
      <p:sp>
        <p:nvSpPr>
          <p:cNvPr id="4" name="Pladsholder til sidefod 3">
            <a:extLst>
              <a:ext uri="{FF2B5EF4-FFF2-40B4-BE49-F238E27FC236}">
                <a16:creationId xmlns:a16="http://schemas.microsoft.com/office/drawing/2014/main" id="{6FF35535-A9A8-4A59-A750-1348D6E9E1DF}"/>
              </a:ext>
            </a:extLst>
          </p:cNvPr>
          <p:cNvSpPr>
            <a:spLocks noGrp="1"/>
          </p:cNvSpPr>
          <p:nvPr>
            <p:ph type="ftr" sz="quarter" idx="11"/>
          </p:nvPr>
        </p:nvSpPr>
        <p:spPr/>
        <p:txBody>
          <a:bodyPr/>
          <a:lstStyle/>
          <a:p>
            <a:r>
              <a:rPr lang="en-US"/>
              <a:t>verdensmålene.dk</a:t>
            </a:r>
            <a:endParaRPr lang="en-DK" dirty="0"/>
          </a:p>
        </p:txBody>
      </p:sp>
      <p:sp>
        <p:nvSpPr>
          <p:cNvPr id="5" name="Pladsholder til slidenummer 4">
            <a:extLst>
              <a:ext uri="{FF2B5EF4-FFF2-40B4-BE49-F238E27FC236}">
                <a16:creationId xmlns:a16="http://schemas.microsoft.com/office/drawing/2014/main" id="{5A5AB530-1E7F-4616-A4EE-BA0F0AF6C7A3}"/>
              </a:ext>
            </a:extLst>
          </p:cNvPr>
          <p:cNvSpPr>
            <a:spLocks noGrp="1"/>
          </p:cNvSpPr>
          <p:nvPr>
            <p:ph type="sldNum" sz="quarter" idx="12"/>
          </p:nvPr>
        </p:nvSpPr>
        <p:spPr/>
        <p:txBody>
          <a:bodyPr/>
          <a:lstStyle/>
          <a:p>
            <a:r>
              <a:rPr lang="en-DK"/>
              <a:t>|  </a:t>
            </a:r>
            <a:fld id="{73361457-7C29-0A44-A4DD-374480AAC2F3}" type="slidenum">
              <a:rPr lang="en-DK" smtClean="0"/>
              <a:pPr/>
              <a:t>10</a:t>
            </a:fld>
            <a:r>
              <a:rPr lang="en-DK"/>
              <a:t>  |</a:t>
            </a:r>
            <a:endParaRPr lang="en-DK" dirty="0"/>
          </a:p>
        </p:txBody>
      </p:sp>
      <p:sp>
        <p:nvSpPr>
          <p:cNvPr id="6" name="Titel 5">
            <a:extLst>
              <a:ext uri="{FF2B5EF4-FFF2-40B4-BE49-F238E27FC236}">
                <a16:creationId xmlns:a16="http://schemas.microsoft.com/office/drawing/2014/main" id="{4EBCB4EB-B72F-4506-8FC7-9B9376995165}"/>
              </a:ext>
            </a:extLst>
          </p:cNvPr>
          <p:cNvSpPr>
            <a:spLocks noGrp="1"/>
          </p:cNvSpPr>
          <p:nvPr>
            <p:ph type="title"/>
          </p:nvPr>
        </p:nvSpPr>
        <p:spPr/>
        <p:txBody>
          <a:bodyPr/>
          <a:lstStyle/>
          <a:p>
            <a:r>
              <a:rPr lang="en-US" dirty="0" err="1"/>
              <a:t>Introduktion</a:t>
            </a:r>
            <a:r>
              <a:rPr lang="en-US" dirty="0"/>
              <a:t> </a:t>
            </a:r>
            <a:r>
              <a:rPr lang="en-US" dirty="0" err="1"/>
              <a:t>til</a:t>
            </a:r>
            <a:r>
              <a:rPr lang="en-US" dirty="0"/>
              <a:t> </a:t>
            </a:r>
            <a:r>
              <a:rPr lang="en-US" dirty="0" err="1"/>
              <a:t>Iucn</a:t>
            </a:r>
            <a:r>
              <a:rPr lang="en-US" dirty="0"/>
              <a:t> red list over </a:t>
            </a:r>
            <a:r>
              <a:rPr lang="en-US" dirty="0" err="1"/>
              <a:t>truede</a:t>
            </a:r>
            <a:r>
              <a:rPr lang="en-US" dirty="0"/>
              <a:t> </a:t>
            </a:r>
            <a:r>
              <a:rPr lang="en-US" dirty="0" err="1"/>
              <a:t>arter</a:t>
            </a:r>
            <a:br>
              <a:rPr lang="en-US" dirty="0"/>
            </a:br>
            <a:r>
              <a:rPr lang="en-US" sz="2600" dirty="0"/>
              <a:t>(iucnredlist.org)</a:t>
            </a:r>
            <a:endParaRPr lang="en-DK" sz="2600" dirty="0"/>
          </a:p>
        </p:txBody>
      </p:sp>
      <p:sp>
        <p:nvSpPr>
          <p:cNvPr id="7" name="Pladsholder til indhold 6">
            <a:extLst>
              <a:ext uri="{FF2B5EF4-FFF2-40B4-BE49-F238E27FC236}">
                <a16:creationId xmlns:a16="http://schemas.microsoft.com/office/drawing/2014/main" id="{98393F28-5F67-4E9D-9925-7DD9AFA1FB25}"/>
              </a:ext>
            </a:extLst>
          </p:cNvPr>
          <p:cNvSpPr>
            <a:spLocks noGrp="1"/>
          </p:cNvSpPr>
          <p:nvPr>
            <p:ph sz="quarter" idx="13"/>
          </p:nvPr>
        </p:nvSpPr>
        <p:spPr/>
        <p:txBody>
          <a:bodyPr/>
          <a:lstStyle/>
          <a:p>
            <a:endParaRPr lang="en-DK"/>
          </a:p>
        </p:txBody>
      </p:sp>
      <p:pic>
        <p:nvPicPr>
          <p:cNvPr id="9" name="Picture 2" descr="IUCN Red List Categories and Criteria - Malaysia&amp;#39;s threatened wildlife  species">
            <a:extLst>
              <a:ext uri="{FF2B5EF4-FFF2-40B4-BE49-F238E27FC236}">
                <a16:creationId xmlns:a16="http://schemas.microsoft.com/office/drawing/2014/main" id="{06A650A0-1CFC-4E75-BBA0-4379E323F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1" y="1613644"/>
            <a:ext cx="4247178" cy="48335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4"/>
          <a:srcRect l="77482"/>
          <a:stretch/>
        </p:blipFill>
        <p:spPr>
          <a:xfrm>
            <a:off x="5096397" y="1613643"/>
            <a:ext cx="2558257" cy="4971573"/>
          </a:xfrm>
          <a:prstGeom prst="rect">
            <a:avLst/>
          </a:prstGeom>
        </p:spPr>
      </p:pic>
    </p:spTree>
    <p:extLst>
      <p:ext uri="{BB962C8B-B14F-4D97-AF65-F5344CB8AC3E}">
        <p14:creationId xmlns:p14="http://schemas.microsoft.com/office/powerpoint/2010/main" val="570112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A9E0A25F-9544-4FCC-9378-8A0833AD8D8F}"/>
              </a:ext>
            </a:extLst>
          </p:cNvPr>
          <p:cNvSpPr>
            <a:spLocks noGrp="1"/>
          </p:cNvSpPr>
          <p:nvPr>
            <p:ph sz="half" idx="2"/>
          </p:nvPr>
        </p:nvSpPr>
        <p:spPr/>
        <p:txBody>
          <a:bodyPr/>
          <a:lstStyle/>
          <a:p>
            <a:pPr marL="514350" indent="-514350">
              <a:buFont typeface="+mj-lt"/>
              <a:buAutoNum type="arabicPeriod"/>
            </a:pPr>
            <a:r>
              <a:rPr lang="en-US" dirty="0" err="1"/>
              <a:t>Søg</a:t>
            </a:r>
            <a:r>
              <a:rPr lang="en-US" dirty="0"/>
              <a:t> </a:t>
            </a:r>
            <a:r>
              <a:rPr lang="en-US" dirty="0" err="1"/>
              <a:t>på</a:t>
            </a:r>
            <a:r>
              <a:rPr lang="en-US" dirty="0"/>
              <a:t> art</a:t>
            </a:r>
          </a:p>
          <a:p>
            <a:pPr marL="514350" indent="-514350">
              <a:buFont typeface="+mj-lt"/>
              <a:buAutoNum type="arabicPeriod"/>
            </a:pPr>
            <a:r>
              <a:rPr lang="en-US" dirty="0" err="1"/>
              <a:t>Hvilken</a:t>
            </a:r>
            <a:r>
              <a:rPr lang="en-US" dirty="0"/>
              <a:t> status</a:t>
            </a:r>
          </a:p>
          <a:p>
            <a:pPr marL="514350" indent="-514350">
              <a:buFont typeface="+mj-lt"/>
              <a:buAutoNum type="arabicPeriod"/>
            </a:pPr>
            <a:r>
              <a:rPr lang="en-US" dirty="0" err="1"/>
              <a:t>Populationstrend</a:t>
            </a:r>
            <a:endParaRPr lang="en-US" dirty="0"/>
          </a:p>
          <a:p>
            <a:pPr marL="514350" indent="-514350">
              <a:buFont typeface="+mj-lt"/>
              <a:buAutoNum type="arabicPeriod"/>
            </a:pPr>
            <a:r>
              <a:rPr lang="en-US" dirty="0" err="1"/>
              <a:t>Hvilke</a:t>
            </a:r>
            <a:r>
              <a:rPr lang="en-US" dirty="0"/>
              <a:t> </a:t>
            </a:r>
            <a:r>
              <a:rPr lang="en-US" dirty="0" err="1"/>
              <a:t>trusler</a:t>
            </a:r>
            <a:endParaRPr lang="en-US" dirty="0"/>
          </a:p>
          <a:p>
            <a:pPr marL="514350" indent="-514350">
              <a:buFont typeface="+mj-lt"/>
              <a:buAutoNum type="arabicPeriod"/>
            </a:pPr>
            <a:r>
              <a:rPr lang="en-US" dirty="0" err="1"/>
              <a:t>Notér</a:t>
            </a:r>
            <a:r>
              <a:rPr lang="en-US" dirty="0"/>
              <a:t> </a:t>
            </a:r>
            <a:r>
              <a:rPr lang="en-US" dirty="0" err="1"/>
              <a:t>i</a:t>
            </a:r>
            <a:r>
              <a:rPr lang="en-US" dirty="0"/>
              <a:t> </a:t>
            </a:r>
            <a:r>
              <a:rPr lang="en-US" dirty="0" err="1"/>
              <a:t>Excelark</a:t>
            </a:r>
            <a:endParaRPr lang="en-US" dirty="0"/>
          </a:p>
          <a:p>
            <a:pPr marL="514350" indent="-514350">
              <a:buFont typeface="+mj-lt"/>
              <a:buAutoNum type="arabicPeriod"/>
            </a:pPr>
            <a:endParaRPr lang="en-US" dirty="0"/>
          </a:p>
        </p:txBody>
      </p:sp>
      <p:sp>
        <p:nvSpPr>
          <p:cNvPr id="3" name="Pladsholder til dato 2">
            <a:extLst>
              <a:ext uri="{FF2B5EF4-FFF2-40B4-BE49-F238E27FC236}">
                <a16:creationId xmlns:a16="http://schemas.microsoft.com/office/drawing/2014/main" id="{85679BAC-58B9-4BE4-BEBF-6EA9B7E61A5F}"/>
              </a:ext>
            </a:extLst>
          </p:cNvPr>
          <p:cNvSpPr>
            <a:spLocks noGrp="1"/>
          </p:cNvSpPr>
          <p:nvPr>
            <p:ph type="dt" sz="half" idx="10"/>
          </p:nvPr>
        </p:nvSpPr>
        <p:spPr/>
        <p:txBody>
          <a:bodyPr/>
          <a:lstStyle/>
          <a:p>
            <a:pPr algn="r"/>
            <a:fld id="{9932CF46-6BDC-004B-AE47-E15623DAC347}" type="datetime1">
              <a:rPr lang="da-DK" smtClean="0"/>
              <a:t>26-01-2022</a:t>
            </a:fld>
            <a:endParaRPr lang="en-DK" dirty="0"/>
          </a:p>
        </p:txBody>
      </p:sp>
      <p:sp>
        <p:nvSpPr>
          <p:cNvPr id="4" name="Pladsholder til sidefod 3">
            <a:extLst>
              <a:ext uri="{FF2B5EF4-FFF2-40B4-BE49-F238E27FC236}">
                <a16:creationId xmlns:a16="http://schemas.microsoft.com/office/drawing/2014/main" id="{3EC1851B-B085-4256-8CD7-A41E00ED155C}"/>
              </a:ext>
            </a:extLst>
          </p:cNvPr>
          <p:cNvSpPr>
            <a:spLocks noGrp="1"/>
          </p:cNvSpPr>
          <p:nvPr>
            <p:ph type="ftr" sz="quarter" idx="11"/>
          </p:nvPr>
        </p:nvSpPr>
        <p:spPr/>
        <p:txBody>
          <a:bodyPr/>
          <a:lstStyle/>
          <a:p>
            <a:r>
              <a:rPr lang="en-US"/>
              <a:t>verdensmålene.dk</a:t>
            </a:r>
            <a:endParaRPr lang="en-DK" dirty="0"/>
          </a:p>
        </p:txBody>
      </p:sp>
      <p:sp>
        <p:nvSpPr>
          <p:cNvPr id="5" name="Pladsholder til slidenummer 4">
            <a:extLst>
              <a:ext uri="{FF2B5EF4-FFF2-40B4-BE49-F238E27FC236}">
                <a16:creationId xmlns:a16="http://schemas.microsoft.com/office/drawing/2014/main" id="{DF0ACB14-AE88-45E7-9CCE-99058410E9D1}"/>
              </a:ext>
            </a:extLst>
          </p:cNvPr>
          <p:cNvSpPr>
            <a:spLocks noGrp="1"/>
          </p:cNvSpPr>
          <p:nvPr>
            <p:ph type="sldNum" sz="quarter" idx="12"/>
          </p:nvPr>
        </p:nvSpPr>
        <p:spPr/>
        <p:txBody>
          <a:bodyPr/>
          <a:lstStyle/>
          <a:p>
            <a:r>
              <a:rPr lang="en-DK"/>
              <a:t>|  </a:t>
            </a:r>
            <a:fld id="{73361457-7C29-0A44-A4DD-374480AAC2F3}" type="slidenum">
              <a:rPr lang="en-DK" smtClean="0"/>
              <a:pPr/>
              <a:t>11</a:t>
            </a:fld>
            <a:r>
              <a:rPr lang="en-DK"/>
              <a:t>  |</a:t>
            </a:r>
            <a:endParaRPr lang="en-DK" dirty="0"/>
          </a:p>
        </p:txBody>
      </p:sp>
      <p:sp>
        <p:nvSpPr>
          <p:cNvPr id="6" name="Titel 5">
            <a:extLst>
              <a:ext uri="{FF2B5EF4-FFF2-40B4-BE49-F238E27FC236}">
                <a16:creationId xmlns:a16="http://schemas.microsoft.com/office/drawing/2014/main" id="{94E09BC6-164A-4F7C-A6F4-ED1638225274}"/>
              </a:ext>
            </a:extLst>
          </p:cNvPr>
          <p:cNvSpPr>
            <a:spLocks noGrp="1"/>
          </p:cNvSpPr>
          <p:nvPr>
            <p:ph type="title"/>
          </p:nvPr>
        </p:nvSpPr>
        <p:spPr/>
        <p:txBody>
          <a:bodyPr/>
          <a:lstStyle/>
          <a:p>
            <a:endParaRPr lang="en-DK" dirty="0"/>
          </a:p>
        </p:txBody>
      </p:sp>
      <p:sp>
        <p:nvSpPr>
          <p:cNvPr id="7" name="Pladsholder til indhold 6">
            <a:extLst>
              <a:ext uri="{FF2B5EF4-FFF2-40B4-BE49-F238E27FC236}">
                <a16:creationId xmlns:a16="http://schemas.microsoft.com/office/drawing/2014/main" id="{65614A0B-91C2-44E2-A457-247096B76AE1}"/>
              </a:ext>
            </a:extLst>
          </p:cNvPr>
          <p:cNvSpPr>
            <a:spLocks noGrp="1"/>
          </p:cNvSpPr>
          <p:nvPr>
            <p:ph sz="quarter" idx="13"/>
          </p:nvPr>
        </p:nvSpPr>
        <p:spPr/>
        <p:txBody>
          <a:bodyPr/>
          <a:lstStyle/>
          <a:p>
            <a:endParaRPr lang="en-DK"/>
          </a:p>
        </p:txBody>
      </p:sp>
      <p:pic>
        <p:nvPicPr>
          <p:cNvPr id="8" name="Billede 7">
            <a:extLst>
              <a:ext uri="{FF2B5EF4-FFF2-40B4-BE49-F238E27FC236}">
                <a16:creationId xmlns:a16="http://schemas.microsoft.com/office/drawing/2014/main" id="{99982A8D-9E90-4A21-BFBB-45A35E1D662A}"/>
              </a:ext>
            </a:extLst>
          </p:cNvPr>
          <p:cNvPicPr>
            <a:picLocks noChangeAspect="1"/>
          </p:cNvPicPr>
          <p:nvPr/>
        </p:nvPicPr>
        <p:blipFill>
          <a:blip r:embed="rId3"/>
          <a:stretch>
            <a:fillRect/>
          </a:stretch>
        </p:blipFill>
        <p:spPr>
          <a:xfrm>
            <a:off x="3209610" y="297179"/>
            <a:ext cx="8798548" cy="8435347"/>
          </a:xfrm>
          <a:prstGeom prst="rect">
            <a:avLst/>
          </a:prstGeom>
        </p:spPr>
      </p:pic>
      <p:pic>
        <p:nvPicPr>
          <p:cNvPr id="9" name="Picture 2" descr="cartoon on net: Cartoon Eyes Png Images">
            <a:extLst>
              <a:ext uri="{FF2B5EF4-FFF2-40B4-BE49-F238E27FC236}">
                <a16:creationId xmlns:a16="http://schemas.microsoft.com/office/drawing/2014/main" id="{A34C4287-9CC9-478C-A017-7A035C60A65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61" y="549272"/>
            <a:ext cx="1219644" cy="63898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Lige pilforbindelse 9">
            <a:extLst>
              <a:ext uri="{FF2B5EF4-FFF2-40B4-BE49-F238E27FC236}">
                <a16:creationId xmlns:a16="http://schemas.microsoft.com/office/drawing/2014/main" id="{6F39A0AF-0B39-45A7-9F31-BDE8BC9C0E7F}"/>
              </a:ext>
            </a:extLst>
          </p:cNvPr>
          <p:cNvCxnSpPr>
            <a:cxnSpLocks/>
          </p:cNvCxnSpPr>
          <p:nvPr/>
        </p:nvCxnSpPr>
        <p:spPr>
          <a:xfrm flipV="1">
            <a:off x="2503170" y="680716"/>
            <a:ext cx="4240530" cy="13319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Lige pilforbindelse 11">
            <a:extLst>
              <a:ext uri="{FF2B5EF4-FFF2-40B4-BE49-F238E27FC236}">
                <a16:creationId xmlns:a16="http://schemas.microsoft.com/office/drawing/2014/main" id="{8C3FB08D-BF7F-4307-86F1-22ECAA701826}"/>
              </a:ext>
            </a:extLst>
          </p:cNvPr>
          <p:cNvCxnSpPr>
            <a:cxnSpLocks/>
          </p:cNvCxnSpPr>
          <p:nvPr/>
        </p:nvCxnSpPr>
        <p:spPr>
          <a:xfrm>
            <a:off x="2640709" y="2548890"/>
            <a:ext cx="2148461" cy="2743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Lige pilforbindelse 22">
            <a:extLst>
              <a:ext uri="{FF2B5EF4-FFF2-40B4-BE49-F238E27FC236}">
                <a16:creationId xmlns:a16="http://schemas.microsoft.com/office/drawing/2014/main" id="{EA713D08-2900-4919-BA09-B9D4B5DBD040}"/>
              </a:ext>
            </a:extLst>
          </p:cNvPr>
          <p:cNvCxnSpPr>
            <a:cxnSpLocks/>
          </p:cNvCxnSpPr>
          <p:nvPr/>
        </p:nvCxnSpPr>
        <p:spPr>
          <a:xfrm>
            <a:off x="2842589" y="3116544"/>
            <a:ext cx="367021" cy="5342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Lige pilforbindelse 25">
            <a:extLst>
              <a:ext uri="{FF2B5EF4-FFF2-40B4-BE49-F238E27FC236}">
                <a16:creationId xmlns:a16="http://schemas.microsoft.com/office/drawing/2014/main" id="{CC91F3AF-EB30-4880-82E8-4AA7C66EC272}"/>
              </a:ext>
            </a:extLst>
          </p:cNvPr>
          <p:cNvCxnSpPr>
            <a:cxnSpLocks/>
          </p:cNvCxnSpPr>
          <p:nvPr/>
        </p:nvCxnSpPr>
        <p:spPr>
          <a:xfrm>
            <a:off x="2503170" y="3495869"/>
            <a:ext cx="706440" cy="26814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6716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FCB6EF13-BCD0-4F67-950F-4CEFB22120F0}"/>
              </a:ext>
            </a:extLst>
          </p:cNvPr>
          <p:cNvSpPr>
            <a:spLocks noGrp="1"/>
          </p:cNvSpPr>
          <p:nvPr>
            <p:ph sz="half" idx="2"/>
          </p:nvPr>
        </p:nvSpPr>
        <p:spPr>
          <a:xfrm>
            <a:off x="550866" y="1773239"/>
            <a:ext cx="10678300" cy="4535487"/>
          </a:xfrm>
        </p:spPr>
        <p:txBody>
          <a:bodyPr>
            <a:normAutofit/>
          </a:bodyPr>
          <a:lstStyle/>
          <a:p>
            <a:r>
              <a:rPr lang="da-DK" dirty="0"/>
              <a:t>Hvad er status for den marine biodiversitet i Grønland?</a:t>
            </a:r>
          </a:p>
          <a:p>
            <a:r>
              <a:rPr lang="da-DK" dirty="0"/>
              <a:t>Hvilke arter går frem, og hvilke går tilbage?</a:t>
            </a:r>
          </a:p>
          <a:p>
            <a:r>
              <a:rPr lang="da-DK" dirty="0"/>
              <a:t>Har de noget tilfælles - de arter som er i fremgang eller tilbagegang?</a:t>
            </a:r>
          </a:p>
          <a:p>
            <a:r>
              <a:rPr lang="da-DK" dirty="0"/>
              <a:t>Hvad er de overordnede populationstendenser for de enkelte arter?</a:t>
            </a:r>
          </a:p>
          <a:p>
            <a:r>
              <a:rPr lang="da-DK" dirty="0"/>
              <a:t>Hvilke trusler er de mest registrerede blandt arterne ifølge IUCN?</a:t>
            </a:r>
          </a:p>
          <a:p>
            <a:r>
              <a:rPr lang="da-DK" dirty="0"/>
              <a:t>Hvad er forskellen på en population og en hel bestand? </a:t>
            </a:r>
          </a:p>
          <a:p>
            <a:r>
              <a:rPr lang="da-DK" dirty="0"/>
              <a:t>Hvordan kan en bestand være i tilbagegang, men samtidig have en population, der er i fremgang?</a:t>
            </a:r>
          </a:p>
          <a:p>
            <a:r>
              <a:rPr lang="da-DK" dirty="0"/>
              <a:t>Er det store eller små arter – livsstrategier.  Specialister vs. generalister</a:t>
            </a:r>
          </a:p>
          <a:p>
            <a:endParaRPr lang="en-DK" dirty="0"/>
          </a:p>
        </p:txBody>
      </p:sp>
      <p:sp>
        <p:nvSpPr>
          <p:cNvPr id="3" name="Pladsholder til dato 2">
            <a:extLst>
              <a:ext uri="{FF2B5EF4-FFF2-40B4-BE49-F238E27FC236}">
                <a16:creationId xmlns:a16="http://schemas.microsoft.com/office/drawing/2014/main" id="{4A22B9C1-B99F-4F16-A586-66B0A55ABB34}"/>
              </a:ext>
            </a:extLst>
          </p:cNvPr>
          <p:cNvSpPr>
            <a:spLocks noGrp="1"/>
          </p:cNvSpPr>
          <p:nvPr>
            <p:ph type="dt" sz="half" idx="10"/>
          </p:nvPr>
        </p:nvSpPr>
        <p:spPr/>
        <p:txBody>
          <a:bodyPr/>
          <a:lstStyle/>
          <a:p>
            <a:pPr algn="r"/>
            <a:fld id="{9932CF46-6BDC-004B-AE47-E15623DAC347}" type="datetime1">
              <a:rPr lang="da-DK" smtClean="0"/>
              <a:t>26-01-2022</a:t>
            </a:fld>
            <a:endParaRPr lang="en-DK" dirty="0"/>
          </a:p>
        </p:txBody>
      </p:sp>
      <p:sp>
        <p:nvSpPr>
          <p:cNvPr id="4" name="Pladsholder til sidefod 3">
            <a:extLst>
              <a:ext uri="{FF2B5EF4-FFF2-40B4-BE49-F238E27FC236}">
                <a16:creationId xmlns:a16="http://schemas.microsoft.com/office/drawing/2014/main" id="{8148876A-3425-4C16-8930-3B1F492AC378}"/>
              </a:ext>
            </a:extLst>
          </p:cNvPr>
          <p:cNvSpPr>
            <a:spLocks noGrp="1"/>
          </p:cNvSpPr>
          <p:nvPr>
            <p:ph type="ftr" sz="quarter" idx="11"/>
          </p:nvPr>
        </p:nvSpPr>
        <p:spPr/>
        <p:txBody>
          <a:bodyPr/>
          <a:lstStyle/>
          <a:p>
            <a:r>
              <a:rPr lang="en-US"/>
              <a:t>verdensmålene.dk</a:t>
            </a:r>
            <a:endParaRPr lang="en-DK" dirty="0"/>
          </a:p>
        </p:txBody>
      </p:sp>
      <p:sp>
        <p:nvSpPr>
          <p:cNvPr id="5" name="Pladsholder til slidenummer 4">
            <a:extLst>
              <a:ext uri="{FF2B5EF4-FFF2-40B4-BE49-F238E27FC236}">
                <a16:creationId xmlns:a16="http://schemas.microsoft.com/office/drawing/2014/main" id="{7C40AFFE-4986-44D9-B0C5-5DC57EAD91A2}"/>
              </a:ext>
            </a:extLst>
          </p:cNvPr>
          <p:cNvSpPr>
            <a:spLocks noGrp="1"/>
          </p:cNvSpPr>
          <p:nvPr>
            <p:ph type="sldNum" sz="quarter" idx="12"/>
          </p:nvPr>
        </p:nvSpPr>
        <p:spPr/>
        <p:txBody>
          <a:bodyPr/>
          <a:lstStyle/>
          <a:p>
            <a:r>
              <a:rPr lang="en-DK"/>
              <a:t>|  </a:t>
            </a:r>
            <a:fld id="{73361457-7C29-0A44-A4DD-374480AAC2F3}" type="slidenum">
              <a:rPr lang="en-DK" smtClean="0"/>
              <a:pPr/>
              <a:t>12</a:t>
            </a:fld>
            <a:r>
              <a:rPr lang="en-DK"/>
              <a:t>  |</a:t>
            </a:r>
            <a:endParaRPr lang="en-DK" dirty="0"/>
          </a:p>
        </p:txBody>
      </p:sp>
      <p:sp>
        <p:nvSpPr>
          <p:cNvPr id="6" name="Titel 5">
            <a:extLst>
              <a:ext uri="{FF2B5EF4-FFF2-40B4-BE49-F238E27FC236}">
                <a16:creationId xmlns:a16="http://schemas.microsoft.com/office/drawing/2014/main" id="{52CDB885-29BF-4589-9F7E-D93818F22B96}"/>
              </a:ext>
            </a:extLst>
          </p:cNvPr>
          <p:cNvSpPr>
            <a:spLocks noGrp="1"/>
          </p:cNvSpPr>
          <p:nvPr>
            <p:ph type="title"/>
          </p:nvPr>
        </p:nvSpPr>
        <p:spPr/>
        <p:txBody>
          <a:bodyPr/>
          <a:lstStyle/>
          <a:p>
            <a:r>
              <a:rPr lang="en-US" dirty="0" err="1"/>
              <a:t>Spørgsmål</a:t>
            </a:r>
            <a:r>
              <a:rPr lang="en-US" dirty="0"/>
              <a:t> </a:t>
            </a:r>
            <a:r>
              <a:rPr lang="en-US" dirty="0" err="1"/>
              <a:t>til</a:t>
            </a:r>
            <a:r>
              <a:rPr lang="en-US" dirty="0"/>
              <a:t> </a:t>
            </a:r>
            <a:r>
              <a:rPr lang="en-US" dirty="0" err="1"/>
              <a:t>øvelse</a:t>
            </a:r>
            <a:endParaRPr lang="en-DK" dirty="0"/>
          </a:p>
        </p:txBody>
      </p:sp>
    </p:spTree>
    <p:extLst>
      <p:ext uri="{BB962C8B-B14F-4D97-AF65-F5344CB8AC3E}">
        <p14:creationId xmlns:p14="http://schemas.microsoft.com/office/powerpoint/2010/main" val="1230402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F4D3B467-081D-4003-A118-7BB0F3FBEB84}"/>
              </a:ext>
            </a:extLst>
          </p:cNvPr>
          <p:cNvSpPr>
            <a:spLocks noGrp="1"/>
          </p:cNvSpPr>
          <p:nvPr>
            <p:ph sz="half" idx="2"/>
          </p:nvPr>
        </p:nvSpPr>
        <p:spPr>
          <a:xfrm>
            <a:off x="550866" y="1773239"/>
            <a:ext cx="11347220" cy="4535487"/>
          </a:xfrm>
        </p:spPr>
        <p:txBody>
          <a:bodyPr>
            <a:normAutofit/>
          </a:bodyPr>
          <a:lstStyle/>
          <a:p>
            <a:r>
              <a:rPr lang="da-DK" dirty="0"/>
              <a:t>Hvilke arter er i fare? Hvorfor?</a:t>
            </a:r>
          </a:p>
          <a:p>
            <a:r>
              <a:rPr lang="da-DK" dirty="0"/>
              <a:t>Vil det kunne tænkes, at der kommer flere nye arter til Grønland i fremtiden?</a:t>
            </a:r>
          </a:p>
          <a:p>
            <a:r>
              <a:rPr lang="da-DK" dirty="0"/>
              <a:t>Hvad kan det have af betydning for fremtidens arktiske økosystem?</a:t>
            </a:r>
          </a:p>
          <a:p>
            <a:r>
              <a:rPr lang="da-DK" dirty="0"/>
              <a:t>Hvilke tiltag kunne hjælpe med at bevare de undersøgte arter og herigennem vigtige elementer i den marine biodiversitet i Grønland?</a:t>
            </a:r>
          </a:p>
          <a:p>
            <a:pPr marL="0" indent="0">
              <a:buNone/>
            </a:pPr>
            <a:endParaRPr lang="en-DK" dirty="0"/>
          </a:p>
        </p:txBody>
      </p:sp>
      <p:sp>
        <p:nvSpPr>
          <p:cNvPr id="3" name="Pladsholder til dato 2">
            <a:extLst>
              <a:ext uri="{FF2B5EF4-FFF2-40B4-BE49-F238E27FC236}">
                <a16:creationId xmlns:a16="http://schemas.microsoft.com/office/drawing/2014/main" id="{0C188A9F-2F3A-462B-9035-A9590E1A91AA}"/>
              </a:ext>
            </a:extLst>
          </p:cNvPr>
          <p:cNvSpPr>
            <a:spLocks noGrp="1"/>
          </p:cNvSpPr>
          <p:nvPr>
            <p:ph type="dt" sz="half" idx="10"/>
          </p:nvPr>
        </p:nvSpPr>
        <p:spPr/>
        <p:txBody>
          <a:bodyPr/>
          <a:lstStyle/>
          <a:p>
            <a:pPr algn="r"/>
            <a:fld id="{9932CF46-6BDC-004B-AE47-E15623DAC347}" type="datetime1">
              <a:rPr lang="da-DK" smtClean="0"/>
              <a:t>26-01-2022</a:t>
            </a:fld>
            <a:endParaRPr lang="en-DK" dirty="0"/>
          </a:p>
        </p:txBody>
      </p:sp>
      <p:sp>
        <p:nvSpPr>
          <p:cNvPr id="4" name="Pladsholder til sidefod 3">
            <a:extLst>
              <a:ext uri="{FF2B5EF4-FFF2-40B4-BE49-F238E27FC236}">
                <a16:creationId xmlns:a16="http://schemas.microsoft.com/office/drawing/2014/main" id="{2C6BDDCA-CFE6-4455-BE84-9E66B4CA34F3}"/>
              </a:ext>
            </a:extLst>
          </p:cNvPr>
          <p:cNvSpPr>
            <a:spLocks noGrp="1"/>
          </p:cNvSpPr>
          <p:nvPr>
            <p:ph type="ftr" sz="quarter" idx="11"/>
          </p:nvPr>
        </p:nvSpPr>
        <p:spPr/>
        <p:txBody>
          <a:bodyPr/>
          <a:lstStyle/>
          <a:p>
            <a:r>
              <a:rPr lang="en-US"/>
              <a:t>verdensmålene.dk</a:t>
            </a:r>
            <a:endParaRPr lang="en-DK" dirty="0"/>
          </a:p>
        </p:txBody>
      </p:sp>
      <p:sp>
        <p:nvSpPr>
          <p:cNvPr id="5" name="Pladsholder til slidenummer 4">
            <a:extLst>
              <a:ext uri="{FF2B5EF4-FFF2-40B4-BE49-F238E27FC236}">
                <a16:creationId xmlns:a16="http://schemas.microsoft.com/office/drawing/2014/main" id="{09A404EE-3AA1-426D-983B-9C3ABB7CADC0}"/>
              </a:ext>
            </a:extLst>
          </p:cNvPr>
          <p:cNvSpPr>
            <a:spLocks noGrp="1"/>
          </p:cNvSpPr>
          <p:nvPr>
            <p:ph type="sldNum" sz="quarter" idx="12"/>
          </p:nvPr>
        </p:nvSpPr>
        <p:spPr/>
        <p:txBody>
          <a:bodyPr/>
          <a:lstStyle/>
          <a:p>
            <a:r>
              <a:rPr lang="en-DK"/>
              <a:t>|  </a:t>
            </a:r>
            <a:fld id="{73361457-7C29-0A44-A4DD-374480AAC2F3}" type="slidenum">
              <a:rPr lang="en-DK" smtClean="0"/>
              <a:pPr/>
              <a:t>13</a:t>
            </a:fld>
            <a:r>
              <a:rPr lang="en-DK"/>
              <a:t>  |</a:t>
            </a:r>
            <a:endParaRPr lang="en-DK" dirty="0"/>
          </a:p>
        </p:txBody>
      </p:sp>
      <p:sp>
        <p:nvSpPr>
          <p:cNvPr id="6" name="Titel 5">
            <a:extLst>
              <a:ext uri="{FF2B5EF4-FFF2-40B4-BE49-F238E27FC236}">
                <a16:creationId xmlns:a16="http://schemas.microsoft.com/office/drawing/2014/main" id="{8E174F6D-2978-4B57-A60D-A64F0657A205}"/>
              </a:ext>
            </a:extLst>
          </p:cNvPr>
          <p:cNvSpPr>
            <a:spLocks noGrp="1"/>
          </p:cNvSpPr>
          <p:nvPr>
            <p:ph type="title"/>
          </p:nvPr>
        </p:nvSpPr>
        <p:spPr/>
        <p:txBody>
          <a:bodyPr/>
          <a:lstStyle/>
          <a:p>
            <a:r>
              <a:rPr lang="en-US" dirty="0" err="1"/>
              <a:t>Fremtiden</a:t>
            </a:r>
            <a:r>
              <a:rPr lang="en-US" dirty="0"/>
              <a:t> for </a:t>
            </a:r>
            <a:r>
              <a:rPr lang="en-US" dirty="0" err="1"/>
              <a:t>grønlands</a:t>
            </a:r>
            <a:r>
              <a:rPr lang="en-US" dirty="0"/>
              <a:t> marine </a:t>
            </a:r>
            <a:r>
              <a:rPr lang="en-US" dirty="0" err="1"/>
              <a:t>biodiversitet</a:t>
            </a:r>
            <a:endParaRPr lang="en-DK" dirty="0"/>
          </a:p>
        </p:txBody>
      </p:sp>
    </p:spTree>
    <p:extLst>
      <p:ext uri="{BB962C8B-B14F-4D97-AF65-F5344CB8AC3E}">
        <p14:creationId xmlns:p14="http://schemas.microsoft.com/office/powerpoint/2010/main" val="3862473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01ADE97C-780F-45E7-93F7-1689CDDD102B}"/>
              </a:ext>
            </a:extLst>
          </p:cNvPr>
          <p:cNvSpPr>
            <a:spLocks noGrp="1"/>
          </p:cNvSpPr>
          <p:nvPr>
            <p:ph sz="half" idx="2"/>
          </p:nvPr>
        </p:nvSpPr>
        <p:spPr/>
        <p:txBody>
          <a:bodyPr/>
          <a:lstStyle/>
          <a:p>
            <a:r>
              <a:rPr lang="da-DK" baseline="0" dirty="0"/>
              <a:t>Hvilke arter er truet og af hvad? </a:t>
            </a:r>
          </a:p>
          <a:p>
            <a:r>
              <a:rPr lang="da-DK" baseline="0" dirty="0"/>
              <a:t>Har de noget til fælles, og hvilke tiltag er nødvendige i fremtiden for at passe på biodiversiteten</a:t>
            </a:r>
            <a:r>
              <a:rPr lang="da-DK" dirty="0"/>
              <a:t>?</a:t>
            </a:r>
          </a:p>
          <a:p>
            <a:r>
              <a:rPr lang="da-DK" baseline="0" dirty="0"/>
              <a:t>Hvordan vil fremtidens biodiversitet se ud?</a:t>
            </a:r>
            <a:endParaRPr lang="en-US" dirty="0"/>
          </a:p>
          <a:p>
            <a:endParaRPr lang="en-DK" dirty="0"/>
          </a:p>
        </p:txBody>
      </p:sp>
      <p:sp>
        <p:nvSpPr>
          <p:cNvPr id="3" name="Pladsholder til dato 2">
            <a:extLst>
              <a:ext uri="{FF2B5EF4-FFF2-40B4-BE49-F238E27FC236}">
                <a16:creationId xmlns:a16="http://schemas.microsoft.com/office/drawing/2014/main" id="{01F7C993-573D-41A2-8424-BFFF7F953928}"/>
              </a:ext>
            </a:extLst>
          </p:cNvPr>
          <p:cNvSpPr>
            <a:spLocks noGrp="1"/>
          </p:cNvSpPr>
          <p:nvPr>
            <p:ph type="dt" sz="half" idx="10"/>
          </p:nvPr>
        </p:nvSpPr>
        <p:spPr/>
        <p:txBody>
          <a:bodyPr/>
          <a:lstStyle/>
          <a:p>
            <a:pPr algn="r"/>
            <a:fld id="{9932CF46-6BDC-004B-AE47-E15623DAC347}" type="datetime1">
              <a:rPr lang="da-DK" smtClean="0"/>
              <a:t>26-01-2022</a:t>
            </a:fld>
            <a:endParaRPr lang="en-DK" dirty="0"/>
          </a:p>
        </p:txBody>
      </p:sp>
      <p:sp>
        <p:nvSpPr>
          <p:cNvPr id="4" name="Pladsholder til sidefod 3">
            <a:extLst>
              <a:ext uri="{FF2B5EF4-FFF2-40B4-BE49-F238E27FC236}">
                <a16:creationId xmlns:a16="http://schemas.microsoft.com/office/drawing/2014/main" id="{5A1C1AF1-D6FB-4EB6-98DC-4D5EC53C4E5B}"/>
              </a:ext>
            </a:extLst>
          </p:cNvPr>
          <p:cNvSpPr>
            <a:spLocks noGrp="1"/>
          </p:cNvSpPr>
          <p:nvPr>
            <p:ph type="ftr" sz="quarter" idx="11"/>
          </p:nvPr>
        </p:nvSpPr>
        <p:spPr/>
        <p:txBody>
          <a:bodyPr/>
          <a:lstStyle/>
          <a:p>
            <a:r>
              <a:rPr lang="en-US"/>
              <a:t>verdensmålene.dk</a:t>
            </a:r>
            <a:endParaRPr lang="en-DK" dirty="0"/>
          </a:p>
        </p:txBody>
      </p:sp>
      <p:sp>
        <p:nvSpPr>
          <p:cNvPr id="5" name="Pladsholder til slidenummer 4">
            <a:extLst>
              <a:ext uri="{FF2B5EF4-FFF2-40B4-BE49-F238E27FC236}">
                <a16:creationId xmlns:a16="http://schemas.microsoft.com/office/drawing/2014/main" id="{0F68F814-483B-4D37-83BC-A263FF72EC36}"/>
              </a:ext>
            </a:extLst>
          </p:cNvPr>
          <p:cNvSpPr>
            <a:spLocks noGrp="1"/>
          </p:cNvSpPr>
          <p:nvPr>
            <p:ph type="sldNum" sz="quarter" idx="12"/>
          </p:nvPr>
        </p:nvSpPr>
        <p:spPr/>
        <p:txBody>
          <a:bodyPr/>
          <a:lstStyle/>
          <a:p>
            <a:r>
              <a:rPr lang="en-DK"/>
              <a:t>|  </a:t>
            </a:r>
            <a:fld id="{73361457-7C29-0A44-A4DD-374480AAC2F3}" type="slidenum">
              <a:rPr lang="en-DK" smtClean="0"/>
              <a:pPr/>
              <a:t>14</a:t>
            </a:fld>
            <a:r>
              <a:rPr lang="en-DK"/>
              <a:t>  |</a:t>
            </a:r>
            <a:endParaRPr lang="en-DK" dirty="0"/>
          </a:p>
        </p:txBody>
      </p:sp>
      <p:sp>
        <p:nvSpPr>
          <p:cNvPr id="6" name="Titel 5">
            <a:extLst>
              <a:ext uri="{FF2B5EF4-FFF2-40B4-BE49-F238E27FC236}">
                <a16:creationId xmlns:a16="http://schemas.microsoft.com/office/drawing/2014/main" id="{E92C4D5F-F7EB-4629-8459-F9BE2D217D97}"/>
              </a:ext>
            </a:extLst>
          </p:cNvPr>
          <p:cNvSpPr>
            <a:spLocks noGrp="1"/>
          </p:cNvSpPr>
          <p:nvPr>
            <p:ph type="title"/>
          </p:nvPr>
        </p:nvSpPr>
        <p:spPr/>
        <p:txBody>
          <a:bodyPr/>
          <a:lstStyle/>
          <a:p>
            <a:r>
              <a:rPr lang="en-US" dirty="0" err="1"/>
              <a:t>Klassens</a:t>
            </a:r>
            <a:r>
              <a:rPr lang="en-US" dirty="0"/>
              <a:t> </a:t>
            </a:r>
            <a:r>
              <a:rPr lang="en-US" dirty="0" err="1"/>
              <a:t>samlede</a:t>
            </a:r>
            <a:r>
              <a:rPr lang="en-US" dirty="0"/>
              <a:t> </a:t>
            </a:r>
            <a:r>
              <a:rPr lang="en-US" dirty="0" err="1"/>
              <a:t>råd</a:t>
            </a:r>
            <a:r>
              <a:rPr lang="en-US" dirty="0"/>
              <a:t> og </a:t>
            </a:r>
            <a:r>
              <a:rPr lang="en-US" dirty="0" err="1"/>
              <a:t>oversigt</a:t>
            </a:r>
            <a:endParaRPr lang="en-DK" dirty="0"/>
          </a:p>
        </p:txBody>
      </p:sp>
      <p:sp>
        <p:nvSpPr>
          <p:cNvPr id="7" name="Pladsholder til indhold 6">
            <a:extLst>
              <a:ext uri="{FF2B5EF4-FFF2-40B4-BE49-F238E27FC236}">
                <a16:creationId xmlns:a16="http://schemas.microsoft.com/office/drawing/2014/main" id="{05E065CB-4261-42D7-AC3F-A58F899DBFFB}"/>
              </a:ext>
            </a:extLst>
          </p:cNvPr>
          <p:cNvSpPr>
            <a:spLocks noGrp="1"/>
          </p:cNvSpPr>
          <p:nvPr>
            <p:ph sz="quarter" idx="13"/>
          </p:nvPr>
        </p:nvSpPr>
        <p:spPr/>
        <p:txBody>
          <a:bodyPr/>
          <a:lstStyle/>
          <a:p>
            <a:endParaRPr lang="en-DK"/>
          </a:p>
        </p:txBody>
      </p:sp>
      <p:pic>
        <p:nvPicPr>
          <p:cNvPr id="8" name="Picture 2" descr="Brainstorm – zappa">
            <a:extLst>
              <a:ext uri="{FF2B5EF4-FFF2-40B4-BE49-F238E27FC236}">
                <a16:creationId xmlns:a16="http://schemas.microsoft.com/office/drawing/2014/main" id="{34B09A3F-9DC3-4754-8415-5223043295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3292" y="1581430"/>
            <a:ext cx="4958483" cy="4727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172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1D522D46-D352-4C27-9BE8-4AA572DEDA1A}"/>
              </a:ext>
            </a:extLst>
          </p:cNvPr>
          <p:cNvSpPr>
            <a:spLocks noGrp="1"/>
          </p:cNvSpPr>
          <p:nvPr>
            <p:ph sz="half" idx="2"/>
          </p:nvPr>
        </p:nvSpPr>
        <p:spPr>
          <a:xfrm>
            <a:off x="550865" y="1773239"/>
            <a:ext cx="11090273" cy="4535487"/>
          </a:xfrm>
        </p:spPr>
        <p:txBody>
          <a:bodyPr>
            <a:normAutofit/>
          </a:bodyPr>
          <a:lstStyle/>
          <a:p>
            <a:r>
              <a:rPr lang="da-DK" sz="2800" baseline="0" dirty="0"/>
              <a:t>Arktis har et ekstremt miljø med stor forskel på sommer og vinter. </a:t>
            </a:r>
          </a:p>
          <a:p>
            <a:r>
              <a:rPr lang="da-DK" sz="2800" baseline="0" dirty="0"/>
              <a:t>Om vinteren kommer temperaturer i nogle områder ned omkring -30 grader eller mere, og der er måneder helt uden sollys. </a:t>
            </a:r>
          </a:p>
          <a:p>
            <a:r>
              <a:rPr lang="da-DK" sz="2800" baseline="0" dirty="0"/>
              <a:t>Om sommeren er der sollys hele døgnet og høj produktivitet. Her gælder det om at få en masse føde eller afkom, så man kan overleve vinteren. </a:t>
            </a:r>
          </a:p>
          <a:p>
            <a:endParaRPr lang="en-DK" dirty="0"/>
          </a:p>
        </p:txBody>
      </p:sp>
      <p:sp>
        <p:nvSpPr>
          <p:cNvPr id="3" name="Pladsholder til dato 2">
            <a:extLst>
              <a:ext uri="{FF2B5EF4-FFF2-40B4-BE49-F238E27FC236}">
                <a16:creationId xmlns:a16="http://schemas.microsoft.com/office/drawing/2014/main" id="{5CCD90EC-E41E-4262-A0A7-4A80BEECF5E1}"/>
              </a:ext>
            </a:extLst>
          </p:cNvPr>
          <p:cNvSpPr>
            <a:spLocks noGrp="1"/>
          </p:cNvSpPr>
          <p:nvPr>
            <p:ph type="dt" sz="half" idx="10"/>
          </p:nvPr>
        </p:nvSpPr>
        <p:spPr/>
        <p:txBody>
          <a:bodyPr/>
          <a:lstStyle/>
          <a:p>
            <a:pPr algn="r"/>
            <a:fld id="{9932CF46-6BDC-004B-AE47-E15623DAC347}" type="datetime1">
              <a:rPr lang="da-DK" smtClean="0"/>
              <a:t>26-01-2022</a:t>
            </a:fld>
            <a:endParaRPr lang="en-DK" dirty="0"/>
          </a:p>
        </p:txBody>
      </p:sp>
      <p:sp>
        <p:nvSpPr>
          <p:cNvPr id="4" name="Pladsholder til sidefod 3">
            <a:extLst>
              <a:ext uri="{FF2B5EF4-FFF2-40B4-BE49-F238E27FC236}">
                <a16:creationId xmlns:a16="http://schemas.microsoft.com/office/drawing/2014/main" id="{F2557ED9-671E-4DEB-96E2-F74C4E4B0E19}"/>
              </a:ext>
            </a:extLst>
          </p:cNvPr>
          <p:cNvSpPr>
            <a:spLocks noGrp="1"/>
          </p:cNvSpPr>
          <p:nvPr>
            <p:ph type="ftr" sz="quarter" idx="11"/>
          </p:nvPr>
        </p:nvSpPr>
        <p:spPr/>
        <p:txBody>
          <a:bodyPr/>
          <a:lstStyle/>
          <a:p>
            <a:r>
              <a:rPr lang="en-US"/>
              <a:t>verdensmålene.dk</a:t>
            </a:r>
            <a:endParaRPr lang="en-DK" dirty="0"/>
          </a:p>
        </p:txBody>
      </p:sp>
      <p:sp>
        <p:nvSpPr>
          <p:cNvPr id="5" name="Pladsholder til slidenummer 4">
            <a:extLst>
              <a:ext uri="{FF2B5EF4-FFF2-40B4-BE49-F238E27FC236}">
                <a16:creationId xmlns:a16="http://schemas.microsoft.com/office/drawing/2014/main" id="{475A9856-4207-4232-AC7C-78086EFAE37A}"/>
              </a:ext>
            </a:extLst>
          </p:cNvPr>
          <p:cNvSpPr>
            <a:spLocks noGrp="1"/>
          </p:cNvSpPr>
          <p:nvPr>
            <p:ph type="sldNum" sz="quarter" idx="12"/>
          </p:nvPr>
        </p:nvSpPr>
        <p:spPr/>
        <p:txBody>
          <a:bodyPr/>
          <a:lstStyle/>
          <a:p>
            <a:r>
              <a:rPr lang="en-DK"/>
              <a:t>|  </a:t>
            </a:r>
            <a:fld id="{73361457-7C29-0A44-A4DD-374480AAC2F3}" type="slidenum">
              <a:rPr lang="en-DK" smtClean="0"/>
              <a:pPr/>
              <a:t>2</a:t>
            </a:fld>
            <a:r>
              <a:rPr lang="en-DK"/>
              <a:t>  |</a:t>
            </a:r>
            <a:endParaRPr lang="en-DK" dirty="0"/>
          </a:p>
        </p:txBody>
      </p:sp>
      <p:sp>
        <p:nvSpPr>
          <p:cNvPr id="6" name="Titel 5">
            <a:extLst>
              <a:ext uri="{FF2B5EF4-FFF2-40B4-BE49-F238E27FC236}">
                <a16:creationId xmlns:a16="http://schemas.microsoft.com/office/drawing/2014/main" id="{270DDBA8-D6E9-4A77-A548-828E5C27B6C9}"/>
              </a:ext>
            </a:extLst>
          </p:cNvPr>
          <p:cNvSpPr>
            <a:spLocks noGrp="1"/>
          </p:cNvSpPr>
          <p:nvPr>
            <p:ph type="title"/>
          </p:nvPr>
        </p:nvSpPr>
        <p:spPr/>
        <p:txBody>
          <a:bodyPr/>
          <a:lstStyle/>
          <a:p>
            <a:r>
              <a:rPr lang="en-US" dirty="0" err="1"/>
              <a:t>Biodiversiteten</a:t>
            </a:r>
            <a:r>
              <a:rPr lang="en-US" dirty="0"/>
              <a:t> I </a:t>
            </a:r>
            <a:r>
              <a:rPr lang="en-US" dirty="0" err="1"/>
              <a:t>arktis</a:t>
            </a:r>
            <a:br>
              <a:rPr lang="en-US" dirty="0"/>
            </a:br>
            <a:r>
              <a:rPr lang="en-US" dirty="0"/>
              <a:t>- </a:t>
            </a:r>
            <a:r>
              <a:rPr lang="en-US" dirty="0" err="1"/>
              <a:t>abiotiske</a:t>
            </a:r>
            <a:r>
              <a:rPr lang="en-US" dirty="0"/>
              <a:t> </a:t>
            </a:r>
            <a:r>
              <a:rPr lang="en-US" dirty="0" err="1"/>
              <a:t>faktorer</a:t>
            </a:r>
            <a:endParaRPr lang="en-DK" dirty="0"/>
          </a:p>
        </p:txBody>
      </p:sp>
    </p:spTree>
    <p:extLst>
      <p:ext uri="{BB962C8B-B14F-4D97-AF65-F5344CB8AC3E}">
        <p14:creationId xmlns:p14="http://schemas.microsoft.com/office/powerpoint/2010/main" val="1118483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1BA8FF5D-90F5-499D-8DA4-D50F4E2957C4}"/>
              </a:ext>
            </a:extLst>
          </p:cNvPr>
          <p:cNvSpPr>
            <a:spLocks noGrp="1"/>
          </p:cNvSpPr>
          <p:nvPr>
            <p:ph sz="half" idx="2"/>
          </p:nvPr>
        </p:nvSpPr>
        <p:spPr>
          <a:xfrm>
            <a:off x="550866" y="2116911"/>
            <a:ext cx="7939992" cy="4191815"/>
          </a:xfrm>
        </p:spPr>
        <p:txBody>
          <a:bodyPr/>
          <a:lstStyle/>
          <a:p>
            <a:r>
              <a:rPr lang="da-DK" sz="2800" baseline="0" dirty="0"/>
              <a:t>Mange arter vokser langsomt, bliver meget store og kan sjældent klare en livscyklus på en sommer. Derfor kan det tage flere sæsoner, før en livscyklus er fuldført. </a:t>
            </a:r>
          </a:p>
          <a:p>
            <a:pPr marL="0" indent="0">
              <a:buNone/>
            </a:pPr>
            <a:endParaRPr lang="da-DK" sz="2800" baseline="0" dirty="0"/>
          </a:p>
          <a:p>
            <a:r>
              <a:rPr lang="da-DK" sz="2800" baseline="0" dirty="0"/>
              <a:t>Den arktiske biodiversitet er tilpasset præcist dette ekstreme miljø. Ændrer miljøet sig, kan det skabe problemer for arterne, da de er langsomme til at tilpasse sig. </a:t>
            </a:r>
          </a:p>
          <a:p>
            <a:endParaRPr lang="en-DK" dirty="0"/>
          </a:p>
        </p:txBody>
      </p:sp>
      <p:sp>
        <p:nvSpPr>
          <p:cNvPr id="3" name="Pladsholder til dato 2">
            <a:extLst>
              <a:ext uri="{FF2B5EF4-FFF2-40B4-BE49-F238E27FC236}">
                <a16:creationId xmlns:a16="http://schemas.microsoft.com/office/drawing/2014/main" id="{926F3A1C-D2C2-4210-AA57-085858C8E8FE}"/>
              </a:ext>
            </a:extLst>
          </p:cNvPr>
          <p:cNvSpPr>
            <a:spLocks noGrp="1"/>
          </p:cNvSpPr>
          <p:nvPr>
            <p:ph type="dt" sz="half" idx="10"/>
          </p:nvPr>
        </p:nvSpPr>
        <p:spPr/>
        <p:txBody>
          <a:bodyPr/>
          <a:lstStyle/>
          <a:p>
            <a:pPr algn="r"/>
            <a:fld id="{9932CF46-6BDC-004B-AE47-E15623DAC347}" type="datetime1">
              <a:rPr lang="da-DK" smtClean="0"/>
              <a:t>26-01-2022</a:t>
            </a:fld>
            <a:endParaRPr lang="en-DK" dirty="0"/>
          </a:p>
        </p:txBody>
      </p:sp>
      <p:sp>
        <p:nvSpPr>
          <p:cNvPr id="4" name="Pladsholder til sidefod 3">
            <a:extLst>
              <a:ext uri="{FF2B5EF4-FFF2-40B4-BE49-F238E27FC236}">
                <a16:creationId xmlns:a16="http://schemas.microsoft.com/office/drawing/2014/main" id="{C76110B4-92CB-44F1-A9EE-6A0FFEAC8A56}"/>
              </a:ext>
            </a:extLst>
          </p:cNvPr>
          <p:cNvSpPr>
            <a:spLocks noGrp="1"/>
          </p:cNvSpPr>
          <p:nvPr>
            <p:ph type="ftr" sz="quarter" idx="11"/>
          </p:nvPr>
        </p:nvSpPr>
        <p:spPr/>
        <p:txBody>
          <a:bodyPr/>
          <a:lstStyle/>
          <a:p>
            <a:r>
              <a:rPr lang="en-US"/>
              <a:t>verdensmålene.dk</a:t>
            </a:r>
            <a:endParaRPr lang="en-DK" dirty="0"/>
          </a:p>
        </p:txBody>
      </p:sp>
      <p:sp>
        <p:nvSpPr>
          <p:cNvPr id="5" name="Pladsholder til slidenummer 4">
            <a:extLst>
              <a:ext uri="{FF2B5EF4-FFF2-40B4-BE49-F238E27FC236}">
                <a16:creationId xmlns:a16="http://schemas.microsoft.com/office/drawing/2014/main" id="{683199CE-511C-4572-94CC-D64CE9BB3A1F}"/>
              </a:ext>
            </a:extLst>
          </p:cNvPr>
          <p:cNvSpPr>
            <a:spLocks noGrp="1"/>
          </p:cNvSpPr>
          <p:nvPr>
            <p:ph type="sldNum" sz="quarter" idx="12"/>
          </p:nvPr>
        </p:nvSpPr>
        <p:spPr/>
        <p:txBody>
          <a:bodyPr/>
          <a:lstStyle/>
          <a:p>
            <a:r>
              <a:rPr lang="en-DK"/>
              <a:t>|  </a:t>
            </a:r>
            <a:fld id="{73361457-7C29-0A44-A4DD-374480AAC2F3}" type="slidenum">
              <a:rPr lang="en-DK" smtClean="0"/>
              <a:pPr/>
              <a:t>3</a:t>
            </a:fld>
            <a:r>
              <a:rPr lang="en-DK"/>
              <a:t>  |</a:t>
            </a:r>
            <a:endParaRPr lang="en-DK" dirty="0"/>
          </a:p>
        </p:txBody>
      </p:sp>
      <p:sp>
        <p:nvSpPr>
          <p:cNvPr id="6" name="Titel 5">
            <a:extLst>
              <a:ext uri="{FF2B5EF4-FFF2-40B4-BE49-F238E27FC236}">
                <a16:creationId xmlns:a16="http://schemas.microsoft.com/office/drawing/2014/main" id="{A90BE322-1B42-4443-B0C5-FE2F9ABB591C}"/>
              </a:ext>
            </a:extLst>
          </p:cNvPr>
          <p:cNvSpPr>
            <a:spLocks noGrp="1"/>
          </p:cNvSpPr>
          <p:nvPr>
            <p:ph type="title"/>
          </p:nvPr>
        </p:nvSpPr>
        <p:spPr/>
        <p:txBody>
          <a:bodyPr/>
          <a:lstStyle/>
          <a:p>
            <a:r>
              <a:rPr lang="en-US" dirty="0" err="1"/>
              <a:t>Biodiversitet</a:t>
            </a:r>
            <a:r>
              <a:rPr lang="en-US" dirty="0"/>
              <a:t> I </a:t>
            </a:r>
            <a:r>
              <a:rPr lang="en-US" dirty="0" err="1"/>
              <a:t>Arktis</a:t>
            </a:r>
            <a:br>
              <a:rPr lang="en-US" dirty="0"/>
            </a:br>
            <a:r>
              <a:rPr lang="en-US" dirty="0"/>
              <a:t>- </a:t>
            </a:r>
            <a:r>
              <a:rPr lang="en-US" dirty="0" err="1"/>
              <a:t>biotiske</a:t>
            </a:r>
            <a:r>
              <a:rPr lang="en-US" dirty="0"/>
              <a:t> </a:t>
            </a:r>
            <a:r>
              <a:rPr lang="en-US" dirty="0" err="1"/>
              <a:t>faktorer</a:t>
            </a:r>
            <a:endParaRPr lang="en-DK" dirty="0"/>
          </a:p>
        </p:txBody>
      </p:sp>
      <p:pic>
        <p:nvPicPr>
          <p:cNvPr id="8" name="Picture 6" descr="Arctic fox | Plakater, kunsttryk, vægmalerier | Europosters">
            <a:extLst>
              <a:ext uri="{FF2B5EF4-FFF2-40B4-BE49-F238E27FC236}">
                <a16:creationId xmlns:a16="http://schemas.microsoft.com/office/drawing/2014/main" id="{6ACE51A3-0E7E-44D1-A25A-E1FCCD937AD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67861" y="205600"/>
            <a:ext cx="2887429" cy="19256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B-338 Life History Adaptations to Seasonality (10 ECTS) - UNIS">
            <a:extLst>
              <a:ext uri="{FF2B5EF4-FFF2-40B4-BE49-F238E27FC236}">
                <a16:creationId xmlns:a16="http://schemas.microsoft.com/office/drawing/2014/main" id="{075C9CCC-DA02-43C1-B52B-B0F67EE2138D}"/>
              </a:ext>
            </a:extLst>
          </p:cNvPr>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9072006" y="2225622"/>
            <a:ext cx="2883284" cy="22048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Liv i Det Arktiske Hav">
            <a:extLst>
              <a:ext uri="{FF2B5EF4-FFF2-40B4-BE49-F238E27FC236}">
                <a16:creationId xmlns:a16="http://schemas.microsoft.com/office/drawing/2014/main" id="{D4ECA64B-02EE-4CD0-A2CE-E546B24DD9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7861" y="4524815"/>
            <a:ext cx="2887096" cy="1925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589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436F9-11A2-D442-B8B8-A9D3D39D17A9}"/>
              </a:ext>
            </a:extLst>
          </p:cNvPr>
          <p:cNvSpPr>
            <a:spLocks noGrp="1"/>
          </p:cNvSpPr>
          <p:nvPr>
            <p:ph type="title"/>
          </p:nvPr>
        </p:nvSpPr>
        <p:spPr/>
        <p:txBody>
          <a:bodyPr/>
          <a:lstStyle/>
          <a:p>
            <a:r>
              <a:rPr lang="en-US" dirty="0" err="1"/>
              <a:t>Arktis</a:t>
            </a:r>
            <a:r>
              <a:rPr lang="en-US" dirty="0"/>
              <a:t> er under </a:t>
            </a:r>
            <a:r>
              <a:rPr lang="en-US" dirty="0" err="1"/>
              <a:t>forandring</a:t>
            </a:r>
            <a:endParaRPr lang="en-DK" dirty="0"/>
          </a:p>
        </p:txBody>
      </p:sp>
      <p:sp>
        <p:nvSpPr>
          <p:cNvPr id="6" name="Footer Placeholder 5">
            <a:extLst>
              <a:ext uri="{FF2B5EF4-FFF2-40B4-BE49-F238E27FC236}">
                <a16:creationId xmlns:a16="http://schemas.microsoft.com/office/drawing/2014/main" id="{36F1122C-CE3E-0D41-93C2-C9C78CFF7646}"/>
              </a:ext>
            </a:extLst>
          </p:cNvPr>
          <p:cNvSpPr>
            <a:spLocks noGrp="1"/>
          </p:cNvSpPr>
          <p:nvPr>
            <p:ph type="ftr" sz="quarter" idx="18"/>
          </p:nvPr>
        </p:nvSpPr>
        <p:spPr>
          <a:xfrm>
            <a:off x="550863" y="6566339"/>
            <a:ext cx="9234487" cy="217488"/>
          </a:xfrm>
        </p:spPr>
        <p:txBody>
          <a:bodyPr/>
          <a:lstStyle/>
          <a:p>
            <a:pPr algn="l"/>
            <a:r>
              <a:rPr lang="en-US"/>
              <a:t>verdensmålene.dk</a:t>
            </a:r>
            <a:endParaRPr lang="en-DK" dirty="0"/>
          </a:p>
        </p:txBody>
      </p:sp>
      <p:sp>
        <p:nvSpPr>
          <p:cNvPr id="7" name="Slide Number Placeholder 6">
            <a:extLst>
              <a:ext uri="{FF2B5EF4-FFF2-40B4-BE49-F238E27FC236}">
                <a16:creationId xmlns:a16="http://schemas.microsoft.com/office/drawing/2014/main" id="{7268049E-B410-4F4B-B508-61352E405A76}"/>
              </a:ext>
            </a:extLst>
          </p:cNvPr>
          <p:cNvSpPr>
            <a:spLocks noGrp="1"/>
          </p:cNvSpPr>
          <p:nvPr>
            <p:ph type="sldNum" sz="quarter" idx="19"/>
          </p:nvPr>
        </p:nvSpPr>
        <p:spPr/>
        <p:txBody>
          <a:bodyPr/>
          <a:lstStyle/>
          <a:p>
            <a:r>
              <a:rPr lang="en-DK"/>
              <a:t>|  </a:t>
            </a:r>
            <a:fld id="{73361457-7C29-0A44-A4DD-374480AAC2F3}" type="slidenum">
              <a:rPr lang="en-DK" smtClean="0"/>
              <a:pPr/>
              <a:t>4</a:t>
            </a:fld>
            <a:r>
              <a:rPr lang="en-DK"/>
              <a:t>  |</a:t>
            </a:r>
            <a:endParaRPr lang="en-DK" dirty="0"/>
          </a:p>
        </p:txBody>
      </p:sp>
      <p:sp>
        <p:nvSpPr>
          <p:cNvPr id="8" name="Date Placeholder 7">
            <a:extLst>
              <a:ext uri="{FF2B5EF4-FFF2-40B4-BE49-F238E27FC236}">
                <a16:creationId xmlns:a16="http://schemas.microsoft.com/office/drawing/2014/main" id="{777261DF-21AE-8F41-9947-AF19DE7A6AAB}"/>
              </a:ext>
            </a:extLst>
          </p:cNvPr>
          <p:cNvSpPr>
            <a:spLocks noGrp="1"/>
          </p:cNvSpPr>
          <p:nvPr>
            <p:ph type="dt" sz="half" idx="17"/>
          </p:nvPr>
        </p:nvSpPr>
        <p:spPr/>
        <p:txBody>
          <a:bodyPr/>
          <a:lstStyle/>
          <a:p>
            <a:pPr algn="r"/>
            <a:fld id="{F52FEC59-BC19-9241-B579-A4896E7514EE}" type="datetime1">
              <a:rPr lang="da-DK" smtClean="0"/>
              <a:t>26-01-2022</a:t>
            </a:fld>
            <a:endParaRPr lang="en-DK" dirty="0"/>
          </a:p>
        </p:txBody>
      </p:sp>
      <p:sp>
        <p:nvSpPr>
          <p:cNvPr id="4" name="Pladsholder til indhold 3">
            <a:extLst>
              <a:ext uri="{FF2B5EF4-FFF2-40B4-BE49-F238E27FC236}">
                <a16:creationId xmlns:a16="http://schemas.microsoft.com/office/drawing/2014/main" id="{A89A1566-309B-4AD8-8B32-5658E3986DED}"/>
              </a:ext>
            </a:extLst>
          </p:cNvPr>
          <p:cNvSpPr>
            <a:spLocks noGrp="1"/>
          </p:cNvSpPr>
          <p:nvPr>
            <p:ph sz="quarter" idx="15"/>
          </p:nvPr>
        </p:nvSpPr>
        <p:spPr>
          <a:xfrm>
            <a:off x="142188" y="1340244"/>
            <a:ext cx="10474817" cy="4097805"/>
          </a:xfrm>
        </p:spPr>
        <p:txBody>
          <a:bodyPr/>
          <a:lstStyle/>
          <a:p>
            <a:pPr marL="0" indent="0">
              <a:buNone/>
            </a:pPr>
            <a:r>
              <a:rPr lang="en-US" sz="3000" dirty="0"/>
              <a:t>De store </a:t>
            </a:r>
            <a:r>
              <a:rPr lang="en-US" sz="3000" dirty="0" err="1"/>
              <a:t>udfordringer</a:t>
            </a:r>
            <a:r>
              <a:rPr lang="en-US" sz="3000" dirty="0"/>
              <a:t> for de </a:t>
            </a:r>
            <a:r>
              <a:rPr lang="en-US" sz="3000" dirty="0" err="1"/>
              <a:t>arktiske</a:t>
            </a:r>
            <a:r>
              <a:rPr lang="en-US" sz="3000" dirty="0"/>
              <a:t> </a:t>
            </a:r>
            <a:r>
              <a:rPr lang="en-US" sz="3000" dirty="0" err="1"/>
              <a:t>arter</a:t>
            </a:r>
            <a:r>
              <a:rPr lang="en-US" sz="3000" dirty="0"/>
              <a:t> er </a:t>
            </a:r>
            <a:r>
              <a:rPr lang="en-US" sz="3000" dirty="0" err="1"/>
              <a:t>særligt</a:t>
            </a:r>
            <a:r>
              <a:rPr lang="en-US" dirty="0"/>
              <a:t>:</a:t>
            </a:r>
            <a:endParaRPr lang="en-DK" dirty="0"/>
          </a:p>
        </p:txBody>
      </p:sp>
      <p:pic>
        <p:nvPicPr>
          <p:cNvPr id="17" name="Picture 2" descr="Happening Now: Arctic Sea Ice Sets Record Low | Ocean Today">
            <a:extLst>
              <a:ext uri="{FF2B5EF4-FFF2-40B4-BE49-F238E27FC236}">
                <a16:creationId xmlns:a16="http://schemas.microsoft.com/office/drawing/2014/main" id="{A3471397-AFF4-47C5-B27E-2519ABCBEEC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128"/>
          <a:stretch/>
        </p:blipFill>
        <p:spPr bwMode="auto">
          <a:xfrm>
            <a:off x="142188" y="1968365"/>
            <a:ext cx="3701777" cy="242482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rønland: Biologer løfter nu en advarende finger om hellefiskeriet -  FiskerForum">
            <a:extLst>
              <a:ext uri="{FF2B5EF4-FFF2-40B4-BE49-F238E27FC236}">
                <a16:creationId xmlns:a16="http://schemas.microsoft.com/office/drawing/2014/main" id="{115C754C-52D1-412B-BA10-1E65D7F042D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52" t="1" r="5225" b="1126"/>
          <a:stretch/>
        </p:blipFill>
        <p:spPr bwMode="auto">
          <a:xfrm>
            <a:off x="7987048" y="1956454"/>
            <a:ext cx="3955596" cy="2403753"/>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Mikroplastik arktis havet forurening økosystem">
            <a:extLst>
              <a:ext uri="{FF2B5EF4-FFF2-40B4-BE49-F238E27FC236}">
                <a16:creationId xmlns:a16="http://schemas.microsoft.com/office/drawing/2014/main" id="{1C6A930B-9B21-4522-AE72-62883DEFF7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DK"/>
          </a:p>
        </p:txBody>
      </p:sp>
      <p:sp>
        <p:nvSpPr>
          <p:cNvPr id="5" name="AutoShape 6">
            <a:extLst>
              <a:ext uri="{FF2B5EF4-FFF2-40B4-BE49-F238E27FC236}">
                <a16:creationId xmlns:a16="http://schemas.microsoft.com/office/drawing/2014/main" id="{4FAA94D1-6447-4964-9551-A8832E24CBC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DK"/>
          </a:p>
        </p:txBody>
      </p:sp>
      <p:sp>
        <p:nvSpPr>
          <p:cNvPr id="11" name="AutoShape 8" descr="Grønlandshavet er verdens losseplads | Sermitsiaq.AG">
            <a:extLst>
              <a:ext uri="{FF2B5EF4-FFF2-40B4-BE49-F238E27FC236}">
                <a16:creationId xmlns:a16="http://schemas.microsoft.com/office/drawing/2014/main" id="{DA719258-E735-47C7-B40E-57B86F055BD7}"/>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DK"/>
          </a:p>
        </p:txBody>
      </p:sp>
      <p:pic>
        <p:nvPicPr>
          <p:cNvPr id="13" name="Billede 12">
            <a:extLst>
              <a:ext uri="{FF2B5EF4-FFF2-40B4-BE49-F238E27FC236}">
                <a16:creationId xmlns:a16="http://schemas.microsoft.com/office/drawing/2014/main" id="{790841CE-5604-41E3-A33F-4A8F1F8809A4}"/>
              </a:ext>
            </a:extLst>
          </p:cNvPr>
          <p:cNvPicPr>
            <a:picLocks noChangeAspect="1"/>
          </p:cNvPicPr>
          <p:nvPr/>
        </p:nvPicPr>
        <p:blipFill rotWithShape="1">
          <a:blip r:embed="rId5"/>
          <a:srcRect l="12832"/>
          <a:stretch/>
        </p:blipFill>
        <p:spPr>
          <a:xfrm>
            <a:off x="3952322" y="1956454"/>
            <a:ext cx="3921153" cy="2418477"/>
          </a:xfrm>
          <a:prstGeom prst="rect">
            <a:avLst/>
          </a:prstGeom>
        </p:spPr>
      </p:pic>
      <p:sp>
        <p:nvSpPr>
          <p:cNvPr id="15" name="Tekstfelt 14">
            <a:extLst>
              <a:ext uri="{FF2B5EF4-FFF2-40B4-BE49-F238E27FC236}">
                <a16:creationId xmlns:a16="http://schemas.microsoft.com/office/drawing/2014/main" id="{24329006-CDBE-4443-A394-599A072425FC}"/>
              </a:ext>
            </a:extLst>
          </p:cNvPr>
          <p:cNvSpPr txBox="1"/>
          <p:nvPr/>
        </p:nvSpPr>
        <p:spPr>
          <a:xfrm>
            <a:off x="1039140" y="4543424"/>
            <a:ext cx="4354286" cy="369332"/>
          </a:xfrm>
          <a:prstGeom prst="rect">
            <a:avLst/>
          </a:prstGeom>
          <a:noFill/>
        </p:spPr>
        <p:txBody>
          <a:bodyPr wrap="square" rtlCol="0">
            <a:spAutoFit/>
          </a:bodyPr>
          <a:lstStyle/>
          <a:p>
            <a:r>
              <a:rPr lang="en-US" b="1" dirty="0" err="1"/>
              <a:t>Klimaforandringer</a:t>
            </a:r>
            <a:endParaRPr lang="en-US" b="1" dirty="0"/>
          </a:p>
        </p:txBody>
      </p:sp>
      <p:sp>
        <p:nvSpPr>
          <p:cNvPr id="19" name="Tekstfelt 18">
            <a:extLst>
              <a:ext uri="{FF2B5EF4-FFF2-40B4-BE49-F238E27FC236}">
                <a16:creationId xmlns:a16="http://schemas.microsoft.com/office/drawing/2014/main" id="{B6CA0950-2089-4A4A-806F-4A76E3C615F5}"/>
              </a:ext>
            </a:extLst>
          </p:cNvPr>
          <p:cNvSpPr txBox="1"/>
          <p:nvPr/>
        </p:nvSpPr>
        <p:spPr>
          <a:xfrm>
            <a:off x="5423654" y="4543424"/>
            <a:ext cx="2077386" cy="369332"/>
          </a:xfrm>
          <a:prstGeom prst="rect">
            <a:avLst/>
          </a:prstGeom>
          <a:noFill/>
        </p:spPr>
        <p:txBody>
          <a:bodyPr wrap="square" rtlCol="0">
            <a:spAutoFit/>
          </a:bodyPr>
          <a:lstStyle/>
          <a:p>
            <a:r>
              <a:rPr lang="en-US" b="1" dirty="0" err="1"/>
              <a:t>Forurening</a:t>
            </a:r>
            <a:endParaRPr lang="en-US" b="1" dirty="0"/>
          </a:p>
        </p:txBody>
      </p:sp>
      <p:sp>
        <p:nvSpPr>
          <p:cNvPr id="20" name="Tekstfelt 19">
            <a:extLst>
              <a:ext uri="{FF2B5EF4-FFF2-40B4-BE49-F238E27FC236}">
                <a16:creationId xmlns:a16="http://schemas.microsoft.com/office/drawing/2014/main" id="{E80B777D-BC43-4CB7-A125-93CF5BE5E35D}"/>
              </a:ext>
            </a:extLst>
          </p:cNvPr>
          <p:cNvSpPr txBox="1"/>
          <p:nvPr/>
        </p:nvSpPr>
        <p:spPr>
          <a:xfrm>
            <a:off x="8683699" y="4543424"/>
            <a:ext cx="4354286" cy="369332"/>
          </a:xfrm>
          <a:prstGeom prst="rect">
            <a:avLst/>
          </a:prstGeom>
          <a:noFill/>
        </p:spPr>
        <p:txBody>
          <a:bodyPr wrap="square" rtlCol="0">
            <a:spAutoFit/>
          </a:bodyPr>
          <a:lstStyle/>
          <a:p>
            <a:r>
              <a:rPr lang="en-US" b="1" dirty="0" err="1"/>
              <a:t>Øget</a:t>
            </a:r>
            <a:r>
              <a:rPr lang="en-US" b="1" dirty="0"/>
              <a:t> </a:t>
            </a:r>
            <a:r>
              <a:rPr lang="en-US" b="1" dirty="0" err="1"/>
              <a:t>menneskelig</a:t>
            </a:r>
            <a:r>
              <a:rPr lang="en-US" b="1" dirty="0"/>
              <a:t> </a:t>
            </a:r>
            <a:r>
              <a:rPr lang="en-US" b="1" dirty="0" err="1"/>
              <a:t>aktivitet</a:t>
            </a:r>
            <a:endParaRPr lang="en-DK" b="1" dirty="0"/>
          </a:p>
        </p:txBody>
      </p:sp>
      <p:sp>
        <p:nvSpPr>
          <p:cNvPr id="16" name="Pladsholder til indhold 9">
            <a:extLst>
              <a:ext uri="{FF2B5EF4-FFF2-40B4-BE49-F238E27FC236}">
                <a16:creationId xmlns:a16="http://schemas.microsoft.com/office/drawing/2014/main" id="{D379338F-ACFC-4CDD-B3A3-AB2234BF32F3}"/>
              </a:ext>
            </a:extLst>
          </p:cNvPr>
          <p:cNvSpPr txBox="1">
            <a:spLocks/>
          </p:cNvSpPr>
          <p:nvPr/>
        </p:nvSpPr>
        <p:spPr>
          <a:xfrm flipV="1">
            <a:off x="550863" y="827314"/>
            <a:ext cx="9823223" cy="945924"/>
          </a:xfrm>
          <a:prstGeom prst="rect">
            <a:avLst/>
          </a:prstGeom>
        </p:spPr>
        <p:txBody>
          <a:bodyPr>
            <a:normAutofit/>
          </a:bodyPr>
          <a:lstStyle>
            <a:lvl1pPr marL="179388" indent="-180000" algn="l" defTabSz="914400" rtl="0" eaLnBrk="1" latinLnBrk="0" hangingPunct="1">
              <a:lnSpc>
                <a:spcPct val="90000"/>
              </a:lnSpc>
              <a:spcBef>
                <a:spcPts val="1600"/>
              </a:spcBef>
              <a:buClr>
                <a:schemeClr val="accent1"/>
              </a:buClr>
              <a:buFont typeface="Wingdings" pitchFamily="2" charset="2"/>
              <a:buChar char="§"/>
              <a:tabLst/>
              <a:defRPr sz="2600" b="0" i="0" kern="1200" baseline="0">
                <a:solidFill>
                  <a:schemeClr val="tx1"/>
                </a:solidFill>
                <a:latin typeface="+mj-lt"/>
                <a:ea typeface="+mn-ea"/>
                <a:cs typeface="+mn-cs"/>
              </a:defRPr>
            </a:lvl1pPr>
            <a:lvl2pPr marL="360000" indent="-1800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chemeClr val="tx1"/>
                </a:solidFill>
                <a:latin typeface="+mn-lt"/>
                <a:ea typeface="+mn-ea"/>
                <a:cs typeface="+mn-cs"/>
              </a:defRPr>
            </a:lvl2pPr>
            <a:lvl3pPr marL="720000" indent="-1800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080000" indent="-1800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440000" indent="-1800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DK" dirty="0"/>
          </a:p>
        </p:txBody>
      </p:sp>
    </p:spTree>
    <p:extLst>
      <p:ext uri="{BB962C8B-B14F-4D97-AF65-F5344CB8AC3E}">
        <p14:creationId xmlns:p14="http://schemas.microsoft.com/office/powerpoint/2010/main" val="1712530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BA85462A-FB7A-4730-8F52-0B422DDC214B}"/>
              </a:ext>
            </a:extLst>
          </p:cNvPr>
          <p:cNvSpPr>
            <a:spLocks noGrp="1"/>
          </p:cNvSpPr>
          <p:nvPr>
            <p:ph type="dt" sz="half" idx="14"/>
          </p:nvPr>
        </p:nvSpPr>
        <p:spPr/>
        <p:txBody>
          <a:bodyPr/>
          <a:lstStyle/>
          <a:p>
            <a:pPr algn="r"/>
            <a:fld id="{9156EC16-5C0F-BD43-9584-B955B5B94F0E}" type="datetime1">
              <a:rPr lang="da-DK" smtClean="0"/>
              <a:t>26-01-2022</a:t>
            </a:fld>
            <a:endParaRPr lang="en-DK" dirty="0"/>
          </a:p>
        </p:txBody>
      </p:sp>
      <p:sp>
        <p:nvSpPr>
          <p:cNvPr id="4" name="Pladsholder til sidefod 3">
            <a:extLst>
              <a:ext uri="{FF2B5EF4-FFF2-40B4-BE49-F238E27FC236}">
                <a16:creationId xmlns:a16="http://schemas.microsoft.com/office/drawing/2014/main" id="{0C2E8EF0-9C66-4F50-B4F7-FFF2B54C65ED}"/>
              </a:ext>
            </a:extLst>
          </p:cNvPr>
          <p:cNvSpPr>
            <a:spLocks noGrp="1"/>
          </p:cNvSpPr>
          <p:nvPr>
            <p:ph type="ftr" sz="quarter" idx="15"/>
          </p:nvPr>
        </p:nvSpPr>
        <p:spPr/>
        <p:txBody>
          <a:bodyPr/>
          <a:lstStyle/>
          <a:p>
            <a:pPr algn="l"/>
            <a:r>
              <a:rPr lang="en-US" dirty="0"/>
              <a:t>verdensmålene.dk</a:t>
            </a:r>
            <a:endParaRPr lang="en-DK" dirty="0"/>
          </a:p>
        </p:txBody>
      </p:sp>
      <p:sp>
        <p:nvSpPr>
          <p:cNvPr id="5" name="Pladsholder til slidenummer 4">
            <a:extLst>
              <a:ext uri="{FF2B5EF4-FFF2-40B4-BE49-F238E27FC236}">
                <a16:creationId xmlns:a16="http://schemas.microsoft.com/office/drawing/2014/main" id="{AC3FF0A6-616C-4B40-B351-8150BD20CE5D}"/>
              </a:ext>
            </a:extLst>
          </p:cNvPr>
          <p:cNvSpPr>
            <a:spLocks noGrp="1"/>
          </p:cNvSpPr>
          <p:nvPr>
            <p:ph type="sldNum" sz="quarter" idx="16"/>
          </p:nvPr>
        </p:nvSpPr>
        <p:spPr/>
        <p:txBody>
          <a:bodyPr/>
          <a:lstStyle/>
          <a:p>
            <a:r>
              <a:rPr lang="en-DK"/>
              <a:t>|  </a:t>
            </a:r>
            <a:fld id="{73361457-7C29-0A44-A4DD-374480AAC2F3}" type="slidenum">
              <a:rPr lang="en-DK" smtClean="0"/>
              <a:pPr/>
              <a:t>5</a:t>
            </a:fld>
            <a:r>
              <a:rPr lang="en-DK"/>
              <a:t>  |</a:t>
            </a:r>
            <a:endParaRPr lang="en-DK" dirty="0"/>
          </a:p>
        </p:txBody>
      </p:sp>
      <p:sp>
        <p:nvSpPr>
          <p:cNvPr id="6" name="Titel 5">
            <a:extLst>
              <a:ext uri="{FF2B5EF4-FFF2-40B4-BE49-F238E27FC236}">
                <a16:creationId xmlns:a16="http://schemas.microsoft.com/office/drawing/2014/main" id="{94633DB6-7914-4F8C-9116-0CCBD34187EE}"/>
              </a:ext>
            </a:extLst>
          </p:cNvPr>
          <p:cNvSpPr>
            <a:spLocks noGrp="1"/>
          </p:cNvSpPr>
          <p:nvPr>
            <p:ph type="title"/>
          </p:nvPr>
        </p:nvSpPr>
        <p:spPr/>
        <p:txBody>
          <a:bodyPr/>
          <a:lstStyle/>
          <a:p>
            <a:r>
              <a:rPr lang="da-DK" dirty="0"/>
              <a:t>Forandringer i Arktis</a:t>
            </a:r>
            <a:endParaRPr lang="en-DK" dirty="0"/>
          </a:p>
        </p:txBody>
      </p:sp>
      <p:sp>
        <p:nvSpPr>
          <p:cNvPr id="10" name="Pladsholder til indhold 9">
            <a:extLst>
              <a:ext uri="{FF2B5EF4-FFF2-40B4-BE49-F238E27FC236}">
                <a16:creationId xmlns:a16="http://schemas.microsoft.com/office/drawing/2014/main" id="{3D328BE6-D2CF-4536-B013-09EF76C892E7}"/>
              </a:ext>
            </a:extLst>
          </p:cNvPr>
          <p:cNvSpPr>
            <a:spLocks noGrp="1"/>
          </p:cNvSpPr>
          <p:nvPr>
            <p:ph sz="quarter" idx="13"/>
          </p:nvPr>
        </p:nvSpPr>
        <p:spPr>
          <a:xfrm>
            <a:off x="550863" y="1773238"/>
            <a:ext cx="7324407" cy="4498686"/>
          </a:xfrm>
        </p:spPr>
        <p:txBody>
          <a:bodyPr>
            <a:normAutofit/>
          </a:bodyPr>
          <a:lstStyle/>
          <a:p>
            <a:r>
              <a:rPr lang="da-DK" baseline="0" dirty="0"/>
              <a:t>Mange af arterne har komplekse livscyklusser og interagerer med hinanden. </a:t>
            </a:r>
          </a:p>
          <a:p>
            <a:r>
              <a:rPr lang="da-DK" baseline="0" dirty="0"/>
              <a:t>Det betyder, at det arktiske økosystem er mere sårbart over for forandringer. </a:t>
            </a:r>
          </a:p>
          <a:p>
            <a:r>
              <a:rPr lang="da-DK" baseline="0" dirty="0"/>
              <a:t>Mister man en arktisk art, er der nødvendigvis ikke en ny, der kan overtage den funktion, arten havde i fødekæden. </a:t>
            </a:r>
          </a:p>
          <a:p>
            <a:r>
              <a:rPr lang="da-DK" baseline="0" dirty="0"/>
              <a:t>Desuden kan de arktiske arter blive udkonkurreret af andre sydlige arter.</a:t>
            </a:r>
          </a:p>
          <a:p>
            <a:r>
              <a:rPr lang="da-DK" baseline="0" dirty="0"/>
              <a:t>De arktiske arter har ikke andre steder at tage hen, da de allerede er så nordligt som muligt på jordkloden. </a:t>
            </a:r>
            <a:endParaRPr lang="en-DK" dirty="0"/>
          </a:p>
        </p:txBody>
      </p:sp>
      <p:pic>
        <p:nvPicPr>
          <p:cNvPr id="7174" name="Picture 6" descr="WoRMS - World Register of Marine Species - Photogallery">
            <a:extLst>
              <a:ext uri="{FF2B5EF4-FFF2-40B4-BE49-F238E27FC236}">
                <a16:creationId xmlns:a16="http://schemas.microsoft.com/office/drawing/2014/main" id="{296990C9-9E58-4E97-A666-D385F8D67F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6" y="2360523"/>
            <a:ext cx="3369663" cy="2527247"/>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Lige pilforbindelse 15">
            <a:extLst>
              <a:ext uri="{FF2B5EF4-FFF2-40B4-BE49-F238E27FC236}">
                <a16:creationId xmlns:a16="http://schemas.microsoft.com/office/drawing/2014/main" id="{9F6C3568-06B2-4DFC-98F1-956CD94C5BD5}"/>
              </a:ext>
            </a:extLst>
          </p:cNvPr>
          <p:cNvCxnSpPr>
            <a:cxnSpLocks/>
          </p:cNvCxnSpPr>
          <p:nvPr/>
        </p:nvCxnSpPr>
        <p:spPr>
          <a:xfrm>
            <a:off x="11213389" y="2775857"/>
            <a:ext cx="0" cy="1807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kstfelt 7">
            <a:extLst>
              <a:ext uri="{FF2B5EF4-FFF2-40B4-BE49-F238E27FC236}">
                <a16:creationId xmlns:a16="http://schemas.microsoft.com/office/drawing/2014/main" id="{9E24625A-41C2-42CE-88EF-08F9D14A55B7}"/>
              </a:ext>
            </a:extLst>
          </p:cNvPr>
          <p:cNvSpPr txBox="1"/>
          <p:nvPr/>
        </p:nvSpPr>
        <p:spPr>
          <a:xfrm>
            <a:off x="11248101" y="2428609"/>
            <a:ext cx="636713" cy="369332"/>
          </a:xfrm>
          <a:prstGeom prst="rect">
            <a:avLst/>
          </a:prstGeom>
          <a:noFill/>
        </p:spPr>
        <p:txBody>
          <a:bodyPr wrap="none" rtlCol="0">
            <a:spAutoFit/>
          </a:bodyPr>
          <a:lstStyle/>
          <a:p>
            <a:r>
              <a:rPr lang="en-US" dirty="0"/>
              <a:t>I </a:t>
            </a:r>
            <a:r>
              <a:rPr lang="en-US" dirty="0" err="1"/>
              <a:t>dag</a:t>
            </a:r>
            <a:endParaRPr lang="en-DK" dirty="0"/>
          </a:p>
        </p:txBody>
      </p:sp>
      <p:sp>
        <p:nvSpPr>
          <p:cNvPr id="14" name="Tekstfelt 13">
            <a:extLst>
              <a:ext uri="{FF2B5EF4-FFF2-40B4-BE49-F238E27FC236}">
                <a16:creationId xmlns:a16="http://schemas.microsoft.com/office/drawing/2014/main" id="{37FAEC09-2074-4CC0-87D3-E165A0AABF82}"/>
              </a:ext>
            </a:extLst>
          </p:cNvPr>
          <p:cNvSpPr txBox="1"/>
          <p:nvPr/>
        </p:nvSpPr>
        <p:spPr>
          <a:xfrm>
            <a:off x="10986027" y="4503453"/>
            <a:ext cx="1562876" cy="369332"/>
          </a:xfrm>
          <a:prstGeom prst="rect">
            <a:avLst/>
          </a:prstGeom>
          <a:noFill/>
        </p:spPr>
        <p:txBody>
          <a:bodyPr wrap="square" rtlCol="0">
            <a:spAutoFit/>
          </a:bodyPr>
          <a:lstStyle/>
          <a:p>
            <a:r>
              <a:rPr lang="en-US" dirty="0" err="1"/>
              <a:t>Fremtiden</a:t>
            </a:r>
            <a:endParaRPr lang="en-DK" dirty="0"/>
          </a:p>
        </p:txBody>
      </p:sp>
    </p:spTree>
    <p:extLst>
      <p:ext uri="{BB962C8B-B14F-4D97-AF65-F5344CB8AC3E}">
        <p14:creationId xmlns:p14="http://schemas.microsoft.com/office/powerpoint/2010/main" val="510825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A2E63309-031F-4BBA-BCF8-11817269748A}"/>
              </a:ext>
            </a:extLst>
          </p:cNvPr>
          <p:cNvSpPr>
            <a:spLocks noGrp="1"/>
          </p:cNvSpPr>
          <p:nvPr>
            <p:ph sz="half" idx="2"/>
          </p:nvPr>
        </p:nvSpPr>
        <p:spPr>
          <a:xfrm>
            <a:off x="550865" y="1773239"/>
            <a:ext cx="4960929" cy="4535487"/>
          </a:xfrm>
        </p:spPr>
        <p:txBody>
          <a:bodyPr>
            <a:normAutofit fontScale="85000" lnSpcReduction="10000"/>
          </a:bodyPr>
          <a:lstStyle/>
          <a:p>
            <a:r>
              <a:rPr lang="da-DK" sz="3200" dirty="0"/>
              <a:t>Marine arter er svære at se </a:t>
            </a:r>
          </a:p>
          <a:p>
            <a:pPr lvl="1"/>
            <a:r>
              <a:rPr lang="da-DK" sz="2100" dirty="0"/>
              <a:t>De flytter sig</a:t>
            </a:r>
          </a:p>
          <a:p>
            <a:pPr lvl="1"/>
            <a:r>
              <a:rPr lang="da-DK" sz="2100" dirty="0"/>
              <a:t>Efterlader ikke mange spor</a:t>
            </a:r>
          </a:p>
          <a:p>
            <a:pPr lvl="1"/>
            <a:r>
              <a:rPr lang="da-DK" sz="2100" dirty="0"/>
              <a:t>kræver mange ressourcer at finde </a:t>
            </a:r>
          </a:p>
          <a:p>
            <a:r>
              <a:rPr lang="da-DK" sz="3200" dirty="0"/>
              <a:t>Derfor er al marindata vigtig</a:t>
            </a:r>
          </a:p>
          <a:p>
            <a:r>
              <a:rPr lang="da-DK" sz="3200" dirty="0"/>
              <a:t>Det kan give os et lille indblik i, hvad der </a:t>
            </a:r>
          </a:p>
          <a:p>
            <a:pPr marL="0" indent="0">
              <a:buNone/>
            </a:pPr>
            <a:r>
              <a:rPr lang="da-DK" sz="3200" dirty="0"/>
              <a:t>   foregår under overfladen</a:t>
            </a:r>
          </a:p>
          <a:p>
            <a:r>
              <a:rPr lang="da-DK" sz="3200" dirty="0"/>
              <a:t>Vi ved mere om Mars end om vores verdenshave</a:t>
            </a:r>
          </a:p>
          <a:p>
            <a:r>
              <a:rPr lang="da-DK" sz="3200" dirty="0"/>
              <a:t>Det er især svært at få data fra Arktis </a:t>
            </a:r>
          </a:p>
          <a:p>
            <a:pPr lvl="1"/>
            <a:r>
              <a:rPr lang="da-DK" sz="2100" dirty="0"/>
              <a:t>Det ligger fjernt og utilgængeligt for mennesker </a:t>
            </a:r>
          </a:p>
        </p:txBody>
      </p:sp>
      <p:sp>
        <p:nvSpPr>
          <p:cNvPr id="3" name="Pladsholder til dato 2">
            <a:extLst>
              <a:ext uri="{FF2B5EF4-FFF2-40B4-BE49-F238E27FC236}">
                <a16:creationId xmlns:a16="http://schemas.microsoft.com/office/drawing/2014/main" id="{E1D9CFC7-FB3F-465E-8EE7-A7EBBCC5D387}"/>
              </a:ext>
            </a:extLst>
          </p:cNvPr>
          <p:cNvSpPr>
            <a:spLocks noGrp="1"/>
          </p:cNvSpPr>
          <p:nvPr>
            <p:ph type="dt" sz="half" idx="10"/>
          </p:nvPr>
        </p:nvSpPr>
        <p:spPr/>
        <p:txBody>
          <a:bodyPr/>
          <a:lstStyle/>
          <a:p>
            <a:pPr algn="r"/>
            <a:fld id="{9932CF46-6BDC-004B-AE47-E15623DAC347}" type="datetime1">
              <a:rPr lang="da-DK" smtClean="0"/>
              <a:t>26-01-2022</a:t>
            </a:fld>
            <a:endParaRPr lang="en-DK" dirty="0"/>
          </a:p>
        </p:txBody>
      </p:sp>
      <p:sp>
        <p:nvSpPr>
          <p:cNvPr id="4" name="Pladsholder til sidefod 3">
            <a:extLst>
              <a:ext uri="{FF2B5EF4-FFF2-40B4-BE49-F238E27FC236}">
                <a16:creationId xmlns:a16="http://schemas.microsoft.com/office/drawing/2014/main" id="{E2ABB2A7-8326-406C-91E1-525C286D258A}"/>
              </a:ext>
            </a:extLst>
          </p:cNvPr>
          <p:cNvSpPr>
            <a:spLocks noGrp="1"/>
          </p:cNvSpPr>
          <p:nvPr>
            <p:ph type="ftr" sz="quarter" idx="11"/>
          </p:nvPr>
        </p:nvSpPr>
        <p:spPr/>
        <p:txBody>
          <a:bodyPr/>
          <a:lstStyle/>
          <a:p>
            <a:r>
              <a:rPr lang="en-US"/>
              <a:t>verdensmålene.dk</a:t>
            </a:r>
            <a:endParaRPr lang="en-DK" dirty="0"/>
          </a:p>
        </p:txBody>
      </p:sp>
      <p:sp>
        <p:nvSpPr>
          <p:cNvPr id="5" name="Pladsholder til slidenummer 4">
            <a:extLst>
              <a:ext uri="{FF2B5EF4-FFF2-40B4-BE49-F238E27FC236}">
                <a16:creationId xmlns:a16="http://schemas.microsoft.com/office/drawing/2014/main" id="{DE6AC7D9-BC78-4544-9142-BB55936952D9}"/>
              </a:ext>
            </a:extLst>
          </p:cNvPr>
          <p:cNvSpPr>
            <a:spLocks noGrp="1"/>
          </p:cNvSpPr>
          <p:nvPr>
            <p:ph type="sldNum" sz="quarter" idx="12"/>
          </p:nvPr>
        </p:nvSpPr>
        <p:spPr/>
        <p:txBody>
          <a:bodyPr/>
          <a:lstStyle/>
          <a:p>
            <a:r>
              <a:rPr lang="en-DK"/>
              <a:t>|  </a:t>
            </a:r>
            <a:fld id="{73361457-7C29-0A44-A4DD-374480AAC2F3}" type="slidenum">
              <a:rPr lang="en-DK" smtClean="0"/>
              <a:pPr/>
              <a:t>6</a:t>
            </a:fld>
            <a:r>
              <a:rPr lang="en-DK"/>
              <a:t>  |</a:t>
            </a:r>
            <a:endParaRPr lang="en-DK" dirty="0"/>
          </a:p>
        </p:txBody>
      </p:sp>
      <p:sp>
        <p:nvSpPr>
          <p:cNvPr id="6" name="Titel 5">
            <a:extLst>
              <a:ext uri="{FF2B5EF4-FFF2-40B4-BE49-F238E27FC236}">
                <a16:creationId xmlns:a16="http://schemas.microsoft.com/office/drawing/2014/main" id="{57D0FB1F-5304-4924-A5F8-14A8C7EEE7E0}"/>
              </a:ext>
            </a:extLst>
          </p:cNvPr>
          <p:cNvSpPr>
            <a:spLocks noGrp="1"/>
          </p:cNvSpPr>
          <p:nvPr>
            <p:ph type="title"/>
          </p:nvPr>
        </p:nvSpPr>
        <p:spPr/>
        <p:txBody>
          <a:bodyPr/>
          <a:lstStyle/>
          <a:p>
            <a:r>
              <a:rPr lang="da-DK" dirty="0"/>
              <a:t>Marindata og </a:t>
            </a:r>
            <a:r>
              <a:rPr lang="da-DK" dirty="0" err="1"/>
              <a:t>arktis</a:t>
            </a:r>
            <a:endParaRPr lang="en-DK" dirty="0"/>
          </a:p>
        </p:txBody>
      </p:sp>
      <p:sp>
        <p:nvSpPr>
          <p:cNvPr id="13" name="Pladsholder til indhold 12">
            <a:extLst>
              <a:ext uri="{FF2B5EF4-FFF2-40B4-BE49-F238E27FC236}">
                <a16:creationId xmlns:a16="http://schemas.microsoft.com/office/drawing/2014/main" id="{F3936CDB-C5AB-4B48-984D-2B45B3C6233C}"/>
              </a:ext>
            </a:extLst>
          </p:cNvPr>
          <p:cNvSpPr>
            <a:spLocks noGrp="1"/>
          </p:cNvSpPr>
          <p:nvPr>
            <p:ph sz="quarter" idx="13"/>
          </p:nvPr>
        </p:nvSpPr>
        <p:spPr/>
        <p:txBody>
          <a:bodyPr/>
          <a:lstStyle/>
          <a:p>
            <a:endParaRPr lang="en-DK"/>
          </a:p>
        </p:txBody>
      </p:sp>
      <p:pic>
        <p:nvPicPr>
          <p:cNvPr id="14" name="Picture 8" descr="So You Want to Be A Marine Biologist: Deep Sea News Edition | Deep Sea News">
            <a:extLst>
              <a:ext uri="{FF2B5EF4-FFF2-40B4-BE49-F238E27FC236}">
                <a16:creationId xmlns:a16="http://schemas.microsoft.com/office/drawing/2014/main" id="{9F4756C8-4AED-4A99-BF2C-D52D8F68BD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2120" y="1773237"/>
            <a:ext cx="6088693" cy="4262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32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BA85462A-FB7A-4730-8F52-0B422DDC214B}"/>
              </a:ext>
            </a:extLst>
          </p:cNvPr>
          <p:cNvSpPr>
            <a:spLocks noGrp="1"/>
          </p:cNvSpPr>
          <p:nvPr>
            <p:ph type="dt" sz="half" idx="14"/>
          </p:nvPr>
        </p:nvSpPr>
        <p:spPr/>
        <p:txBody>
          <a:bodyPr/>
          <a:lstStyle/>
          <a:p>
            <a:pPr algn="r"/>
            <a:fld id="{9156EC16-5C0F-BD43-9584-B955B5B94F0E}" type="datetime1">
              <a:rPr lang="da-DK" smtClean="0"/>
              <a:t>26-01-2022</a:t>
            </a:fld>
            <a:endParaRPr lang="en-DK" dirty="0"/>
          </a:p>
        </p:txBody>
      </p:sp>
      <p:sp>
        <p:nvSpPr>
          <p:cNvPr id="4" name="Pladsholder til sidefod 3">
            <a:extLst>
              <a:ext uri="{FF2B5EF4-FFF2-40B4-BE49-F238E27FC236}">
                <a16:creationId xmlns:a16="http://schemas.microsoft.com/office/drawing/2014/main" id="{0C2E8EF0-9C66-4F50-B4F7-FFF2B54C65ED}"/>
              </a:ext>
            </a:extLst>
          </p:cNvPr>
          <p:cNvSpPr>
            <a:spLocks noGrp="1"/>
          </p:cNvSpPr>
          <p:nvPr>
            <p:ph type="ftr" sz="quarter" idx="15"/>
          </p:nvPr>
        </p:nvSpPr>
        <p:spPr/>
        <p:txBody>
          <a:bodyPr/>
          <a:lstStyle/>
          <a:p>
            <a:pPr algn="l"/>
            <a:r>
              <a:rPr lang="en-US"/>
              <a:t>verdensmålene.dk</a:t>
            </a:r>
            <a:endParaRPr lang="en-DK" dirty="0"/>
          </a:p>
        </p:txBody>
      </p:sp>
      <p:sp>
        <p:nvSpPr>
          <p:cNvPr id="5" name="Pladsholder til slidenummer 4">
            <a:extLst>
              <a:ext uri="{FF2B5EF4-FFF2-40B4-BE49-F238E27FC236}">
                <a16:creationId xmlns:a16="http://schemas.microsoft.com/office/drawing/2014/main" id="{AC3FF0A6-616C-4B40-B351-8150BD20CE5D}"/>
              </a:ext>
            </a:extLst>
          </p:cNvPr>
          <p:cNvSpPr>
            <a:spLocks noGrp="1"/>
          </p:cNvSpPr>
          <p:nvPr>
            <p:ph type="sldNum" sz="quarter" idx="16"/>
          </p:nvPr>
        </p:nvSpPr>
        <p:spPr/>
        <p:txBody>
          <a:bodyPr/>
          <a:lstStyle/>
          <a:p>
            <a:r>
              <a:rPr lang="en-DK"/>
              <a:t>|  </a:t>
            </a:r>
            <a:fld id="{73361457-7C29-0A44-A4DD-374480AAC2F3}" type="slidenum">
              <a:rPr lang="en-DK" smtClean="0"/>
              <a:pPr/>
              <a:t>7</a:t>
            </a:fld>
            <a:r>
              <a:rPr lang="en-DK"/>
              <a:t>  |</a:t>
            </a:r>
            <a:endParaRPr lang="en-DK" dirty="0"/>
          </a:p>
        </p:txBody>
      </p:sp>
      <p:sp>
        <p:nvSpPr>
          <p:cNvPr id="6" name="Titel 5">
            <a:extLst>
              <a:ext uri="{FF2B5EF4-FFF2-40B4-BE49-F238E27FC236}">
                <a16:creationId xmlns:a16="http://schemas.microsoft.com/office/drawing/2014/main" id="{94633DB6-7914-4F8C-9116-0CCBD34187EE}"/>
              </a:ext>
            </a:extLst>
          </p:cNvPr>
          <p:cNvSpPr>
            <a:spLocks noGrp="1"/>
          </p:cNvSpPr>
          <p:nvPr>
            <p:ph type="title"/>
          </p:nvPr>
        </p:nvSpPr>
        <p:spPr/>
        <p:txBody>
          <a:bodyPr/>
          <a:lstStyle/>
          <a:p>
            <a:r>
              <a:rPr lang="da-DK" dirty="0" err="1"/>
              <a:t>grønland</a:t>
            </a:r>
            <a:endParaRPr lang="en-DK" dirty="0"/>
          </a:p>
        </p:txBody>
      </p:sp>
      <p:sp>
        <p:nvSpPr>
          <p:cNvPr id="11" name="Pladsholder til indhold 10">
            <a:extLst>
              <a:ext uri="{FF2B5EF4-FFF2-40B4-BE49-F238E27FC236}">
                <a16:creationId xmlns:a16="http://schemas.microsoft.com/office/drawing/2014/main" id="{DDBCC657-DAD8-4BF8-88C9-340DD1489D1A}"/>
              </a:ext>
            </a:extLst>
          </p:cNvPr>
          <p:cNvSpPr>
            <a:spLocks noGrp="1"/>
          </p:cNvSpPr>
          <p:nvPr>
            <p:ph sz="quarter" idx="13"/>
          </p:nvPr>
        </p:nvSpPr>
        <p:spPr>
          <a:xfrm>
            <a:off x="550863" y="1454690"/>
            <a:ext cx="4173537" cy="4817234"/>
          </a:xfrm>
        </p:spPr>
        <p:txBody>
          <a:bodyPr/>
          <a:lstStyle/>
          <a:p>
            <a:r>
              <a:rPr lang="da-DK" dirty="0"/>
              <a:t>Grønland ligger placeret midt i Arktis og kan give en ide om udviklingen </a:t>
            </a:r>
          </a:p>
          <a:p>
            <a:pPr marL="0" indent="0">
              <a:buNone/>
            </a:pPr>
            <a:endParaRPr lang="da-DK" dirty="0"/>
          </a:p>
          <a:p>
            <a:r>
              <a:rPr lang="da-DK" dirty="0"/>
              <a:t>Vi er heldige at have gode data fra bl.a. Grønland </a:t>
            </a:r>
          </a:p>
          <a:p>
            <a:pPr marL="0" indent="0">
              <a:buNone/>
            </a:pPr>
            <a:endParaRPr lang="da-DK" dirty="0"/>
          </a:p>
          <a:p>
            <a:r>
              <a:rPr lang="da-DK" dirty="0"/>
              <a:t>Det gør det muligt at følge arter og deres udvikling</a:t>
            </a:r>
          </a:p>
          <a:p>
            <a:endParaRPr lang="en-DK" dirty="0"/>
          </a:p>
        </p:txBody>
      </p:sp>
      <p:pic>
        <p:nvPicPr>
          <p:cNvPr id="8" name="Picture 2" descr="Det geopolitiske stormagtsspil i Arktis - Det Udenrigspolitiske Selskab">
            <a:extLst>
              <a:ext uri="{FF2B5EF4-FFF2-40B4-BE49-F238E27FC236}">
                <a16:creationId xmlns:a16="http://schemas.microsoft.com/office/drawing/2014/main" id="{27ACD6F1-5074-49B8-A1AE-99B3DA2AE7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9446" y="1454690"/>
            <a:ext cx="6475712" cy="4854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611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87361980-AD36-46FD-A76B-DF0EB1B8E783}"/>
              </a:ext>
            </a:extLst>
          </p:cNvPr>
          <p:cNvSpPr>
            <a:spLocks noGrp="1"/>
          </p:cNvSpPr>
          <p:nvPr>
            <p:ph sz="half" idx="2"/>
          </p:nvPr>
        </p:nvSpPr>
        <p:spPr>
          <a:xfrm>
            <a:off x="550863" y="1773238"/>
            <a:ext cx="5437187" cy="4535488"/>
          </a:xfrm>
        </p:spPr>
        <p:txBody>
          <a:bodyPr>
            <a:normAutofit lnSpcReduction="10000"/>
          </a:bodyPr>
          <a:lstStyle/>
          <a:p>
            <a:r>
              <a:rPr lang="da-DK" sz="2800" dirty="0"/>
              <a:t>I skal arbejde med data fra forskellige dele af Grønland</a:t>
            </a:r>
            <a:r>
              <a:rPr lang="en-US" sz="2800" dirty="0"/>
              <a:t> </a:t>
            </a:r>
          </a:p>
          <a:p>
            <a:r>
              <a:rPr lang="en-US" sz="2800" dirty="0"/>
              <a:t>I</a:t>
            </a:r>
            <a:r>
              <a:rPr lang="da-DK" sz="2800" dirty="0"/>
              <a:t> skal </a:t>
            </a:r>
            <a:r>
              <a:rPr lang="en-US" sz="2800" dirty="0"/>
              <a:t>u</a:t>
            </a:r>
            <a:r>
              <a:rPr lang="da-DK" sz="2800" dirty="0"/>
              <a:t>d fra data komme med en vurdering af, hvad status er for den marine biodiversitet i Grønland </a:t>
            </a:r>
          </a:p>
          <a:p>
            <a:r>
              <a:rPr lang="da-DK" sz="2800" dirty="0"/>
              <a:t>Hvordan tror I, fremtiden kommer til at se ud for den grønlandske biodiversitet</a:t>
            </a:r>
            <a:r>
              <a:rPr lang="en-US" sz="2800" dirty="0"/>
              <a:t>?</a:t>
            </a:r>
          </a:p>
          <a:p>
            <a:r>
              <a:rPr lang="da-DK" sz="2800" dirty="0"/>
              <a:t>For at besvare disse spørgsmål skal I bruge data, som er indsamlet af forsker fra DTU, Louise Flensborg (kan findes i Excel-dokument) og bruge en hjemmeside kaldet IUCN red list</a:t>
            </a:r>
          </a:p>
          <a:p>
            <a:endParaRPr lang="en-DK" dirty="0"/>
          </a:p>
        </p:txBody>
      </p:sp>
      <p:sp>
        <p:nvSpPr>
          <p:cNvPr id="4" name="Pladsholder til tekst 3">
            <a:extLst>
              <a:ext uri="{FF2B5EF4-FFF2-40B4-BE49-F238E27FC236}">
                <a16:creationId xmlns:a16="http://schemas.microsoft.com/office/drawing/2014/main" id="{5898581A-51BA-4550-93F8-D9F83063156D}"/>
              </a:ext>
            </a:extLst>
          </p:cNvPr>
          <p:cNvSpPr>
            <a:spLocks noGrp="1"/>
          </p:cNvSpPr>
          <p:nvPr>
            <p:ph type="body" sz="quarter" idx="3"/>
          </p:nvPr>
        </p:nvSpPr>
        <p:spPr/>
        <p:txBody>
          <a:bodyPr/>
          <a:lstStyle/>
          <a:p>
            <a:endParaRPr lang="en-DK"/>
          </a:p>
        </p:txBody>
      </p:sp>
      <p:sp>
        <p:nvSpPr>
          <p:cNvPr id="6" name="Titel 5">
            <a:extLst>
              <a:ext uri="{FF2B5EF4-FFF2-40B4-BE49-F238E27FC236}">
                <a16:creationId xmlns:a16="http://schemas.microsoft.com/office/drawing/2014/main" id="{91E71D18-DE0E-44AE-A59D-CBDBA9EA4E12}"/>
              </a:ext>
            </a:extLst>
          </p:cNvPr>
          <p:cNvSpPr>
            <a:spLocks noGrp="1"/>
          </p:cNvSpPr>
          <p:nvPr>
            <p:ph type="title"/>
          </p:nvPr>
        </p:nvSpPr>
        <p:spPr/>
        <p:txBody>
          <a:bodyPr/>
          <a:lstStyle/>
          <a:p>
            <a:r>
              <a:rPr lang="en-US" dirty="0" err="1"/>
              <a:t>computerøvelse</a:t>
            </a:r>
            <a:endParaRPr lang="en-DK" dirty="0"/>
          </a:p>
        </p:txBody>
      </p:sp>
      <p:sp>
        <p:nvSpPr>
          <p:cNvPr id="7" name="Pladsholder til dato 6">
            <a:extLst>
              <a:ext uri="{FF2B5EF4-FFF2-40B4-BE49-F238E27FC236}">
                <a16:creationId xmlns:a16="http://schemas.microsoft.com/office/drawing/2014/main" id="{B643F114-9544-4F35-B756-9ACE0B83BD33}"/>
              </a:ext>
            </a:extLst>
          </p:cNvPr>
          <p:cNvSpPr>
            <a:spLocks noGrp="1"/>
          </p:cNvSpPr>
          <p:nvPr>
            <p:ph type="dt" sz="half" idx="10"/>
          </p:nvPr>
        </p:nvSpPr>
        <p:spPr/>
        <p:txBody>
          <a:bodyPr/>
          <a:lstStyle/>
          <a:p>
            <a:pPr algn="r"/>
            <a:fld id="{4144BB18-A6AA-1540-B2B2-E671C9C180BE}" type="datetime1">
              <a:rPr lang="da-DK" smtClean="0"/>
              <a:t>26-01-2022</a:t>
            </a:fld>
            <a:endParaRPr lang="en-DK" dirty="0"/>
          </a:p>
        </p:txBody>
      </p:sp>
      <p:sp>
        <p:nvSpPr>
          <p:cNvPr id="8" name="Pladsholder til sidefod 7">
            <a:extLst>
              <a:ext uri="{FF2B5EF4-FFF2-40B4-BE49-F238E27FC236}">
                <a16:creationId xmlns:a16="http://schemas.microsoft.com/office/drawing/2014/main" id="{2CF1B0CF-9334-4534-80FE-6818CE296B90}"/>
              </a:ext>
            </a:extLst>
          </p:cNvPr>
          <p:cNvSpPr>
            <a:spLocks noGrp="1"/>
          </p:cNvSpPr>
          <p:nvPr>
            <p:ph type="ftr" sz="quarter" idx="11"/>
          </p:nvPr>
        </p:nvSpPr>
        <p:spPr/>
        <p:txBody>
          <a:bodyPr/>
          <a:lstStyle/>
          <a:p>
            <a:pPr algn="l"/>
            <a:r>
              <a:rPr lang="en-US"/>
              <a:t>verdensmålene.dk</a:t>
            </a:r>
            <a:endParaRPr lang="en-DK" dirty="0"/>
          </a:p>
        </p:txBody>
      </p:sp>
      <p:sp>
        <p:nvSpPr>
          <p:cNvPr id="9" name="Pladsholder til slidenummer 8">
            <a:extLst>
              <a:ext uri="{FF2B5EF4-FFF2-40B4-BE49-F238E27FC236}">
                <a16:creationId xmlns:a16="http://schemas.microsoft.com/office/drawing/2014/main" id="{99CD8455-A747-42DF-B16D-1836A93A2339}"/>
              </a:ext>
            </a:extLst>
          </p:cNvPr>
          <p:cNvSpPr>
            <a:spLocks noGrp="1"/>
          </p:cNvSpPr>
          <p:nvPr>
            <p:ph type="sldNum" sz="quarter" idx="12"/>
          </p:nvPr>
        </p:nvSpPr>
        <p:spPr/>
        <p:txBody>
          <a:bodyPr/>
          <a:lstStyle/>
          <a:p>
            <a:r>
              <a:rPr lang="en-DK"/>
              <a:t>|  </a:t>
            </a:r>
            <a:fld id="{73361457-7C29-0A44-A4DD-374480AAC2F3}" type="slidenum">
              <a:rPr lang="en-DK" smtClean="0"/>
              <a:pPr/>
              <a:t>8</a:t>
            </a:fld>
            <a:r>
              <a:rPr lang="en-DK"/>
              <a:t>  |</a:t>
            </a:r>
            <a:endParaRPr lang="en-DK" dirty="0"/>
          </a:p>
        </p:txBody>
      </p:sp>
      <p:sp>
        <p:nvSpPr>
          <p:cNvPr id="10" name="Pladsholder til indhold 9">
            <a:extLst>
              <a:ext uri="{FF2B5EF4-FFF2-40B4-BE49-F238E27FC236}">
                <a16:creationId xmlns:a16="http://schemas.microsoft.com/office/drawing/2014/main" id="{BC4C6B65-DF54-4211-AFC1-2BE98ABB082C}"/>
              </a:ext>
            </a:extLst>
          </p:cNvPr>
          <p:cNvSpPr>
            <a:spLocks noGrp="1"/>
          </p:cNvSpPr>
          <p:nvPr>
            <p:ph sz="quarter" idx="4"/>
          </p:nvPr>
        </p:nvSpPr>
        <p:spPr/>
        <p:txBody>
          <a:bodyPr/>
          <a:lstStyle/>
          <a:p>
            <a:endParaRPr lang="en-DK" dirty="0"/>
          </a:p>
        </p:txBody>
      </p:sp>
      <p:pic>
        <p:nvPicPr>
          <p:cNvPr id="12" name="Billede 11">
            <a:extLst>
              <a:ext uri="{FF2B5EF4-FFF2-40B4-BE49-F238E27FC236}">
                <a16:creationId xmlns:a16="http://schemas.microsoft.com/office/drawing/2014/main" id="{81D60F63-C716-49AF-9959-A58A181753A1}"/>
              </a:ext>
            </a:extLst>
          </p:cNvPr>
          <p:cNvPicPr>
            <a:picLocks noChangeAspect="1"/>
          </p:cNvPicPr>
          <p:nvPr/>
        </p:nvPicPr>
        <p:blipFill>
          <a:blip r:embed="rId2"/>
          <a:stretch>
            <a:fillRect/>
          </a:stretch>
        </p:blipFill>
        <p:spPr>
          <a:xfrm>
            <a:off x="6203950" y="2406837"/>
            <a:ext cx="5458099" cy="2817440"/>
          </a:xfrm>
          <a:prstGeom prst="rect">
            <a:avLst/>
          </a:prstGeom>
        </p:spPr>
      </p:pic>
    </p:spTree>
    <p:extLst>
      <p:ext uri="{BB962C8B-B14F-4D97-AF65-F5344CB8AC3E}">
        <p14:creationId xmlns:p14="http://schemas.microsoft.com/office/powerpoint/2010/main" val="824957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5F454B02-CCE2-45EA-A50C-C682ABCC97D9}"/>
              </a:ext>
            </a:extLst>
          </p:cNvPr>
          <p:cNvSpPr>
            <a:spLocks noGrp="1"/>
          </p:cNvSpPr>
          <p:nvPr>
            <p:ph sz="half" idx="2"/>
          </p:nvPr>
        </p:nvSpPr>
        <p:spPr/>
        <p:txBody>
          <a:bodyPr>
            <a:normAutofit/>
          </a:bodyPr>
          <a:lstStyle/>
          <a:p>
            <a:pPr marL="514350" indent="-514350">
              <a:buFont typeface="+mj-lt"/>
              <a:buAutoNum type="arabicPeriod"/>
            </a:pPr>
            <a:r>
              <a:rPr lang="da-DK" dirty="0"/>
              <a:t>Marker år og antal</a:t>
            </a:r>
          </a:p>
          <a:p>
            <a:pPr marL="514350" indent="-514350">
              <a:buAutoNum type="arabicPeriod"/>
            </a:pPr>
            <a:r>
              <a:rPr lang="da-DK" dirty="0"/>
              <a:t>Vælg anbefalede diagrammer</a:t>
            </a:r>
          </a:p>
          <a:p>
            <a:pPr marL="514350" indent="-514350">
              <a:buAutoNum type="arabicPeriod"/>
            </a:pPr>
            <a:r>
              <a:rPr lang="da-DK" dirty="0"/>
              <a:t>Udfyld manglende data om </a:t>
            </a:r>
          </a:p>
          <a:p>
            <a:pPr>
              <a:buFontTx/>
              <a:buChar char="-"/>
            </a:pPr>
            <a:r>
              <a:rPr lang="da-DK" dirty="0"/>
              <a:t>IUCN status</a:t>
            </a:r>
          </a:p>
          <a:p>
            <a:pPr>
              <a:buFontTx/>
              <a:buChar char="-"/>
            </a:pPr>
            <a:r>
              <a:rPr lang="da-DK" dirty="0"/>
              <a:t>Population-trend</a:t>
            </a:r>
          </a:p>
          <a:p>
            <a:pPr>
              <a:buFontTx/>
              <a:buChar char="-"/>
            </a:pPr>
            <a:r>
              <a:rPr lang="da-DK" dirty="0"/>
              <a:t>Registrerede trusler</a:t>
            </a:r>
          </a:p>
          <a:p>
            <a:endParaRPr lang="en-DK" dirty="0"/>
          </a:p>
        </p:txBody>
      </p:sp>
      <p:sp>
        <p:nvSpPr>
          <p:cNvPr id="3" name="Pladsholder til dato 2">
            <a:extLst>
              <a:ext uri="{FF2B5EF4-FFF2-40B4-BE49-F238E27FC236}">
                <a16:creationId xmlns:a16="http://schemas.microsoft.com/office/drawing/2014/main" id="{A5B3D29B-A522-408E-AE1E-FD4B1F1B74D5}"/>
              </a:ext>
            </a:extLst>
          </p:cNvPr>
          <p:cNvSpPr>
            <a:spLocks noGrp="1"/>
          </p:cNvSpPr>
          <p:nvPr>
            <p:ph type="dt" sz="half" idx="10"/>
          </p:nvPr>
        </p:nvSpPr>
        <p:spPr/>
        <p:txBody>
          <a:bodyPr/>
          <a:lstStyle/>
          <a:p>
            <a:pPr algn="r"/>
            <a:fld id="{9932CF46-6BDC-004B-AE47-E15623DAC347}" type="datetime1">
              <a:rPr lang="da-DK" smtClean="0"/>
              <a:t>26-01-2022</a:t>
            </a:fld>
            <a:endParaRPr lang="en-DK" dirty="0"/>
          </a:p>
        </p:txBody>
      </p:sp>
      <p:sp>
        <p:nvSpPr>
          <p:cNvPr id="4" name="Pladsholder til sidefod 3">
            <a:extLst>
              <a:ext uri="{FF2B5EF4-FFF2-40B4-BE49-F238E27FC236}">
                <a16:creationId xmlns:a16="http://schemas.microsoft.com/office/drawing/2014/main" id="{7DEFFED8-9BA2-4FC8-AEE7-559AFDC38FD5}"/>
              </a:ext>
            </a:extLst>
          </p:cNvPr>
          <p:cNvSpPr>
            <a:spLocks noGrp="1"/>
          </p:cNvSpPr>
          <p:nvPr>
            <p:ph type="ftr" sz="quarter" idx="11"/>
          </p:nvPr>
        </p:nvSpPr>
        <p:spPr/>
        <p:txBody>
          <a:bodyPr/>
          <a:lstStyle/>
          <a:p>
            <a:r>
              <a:rPr lang="en-US"/>
              <a:t>verdensmålene.dk</a:t>
            </a:r>
            <a:endParaRPr lang="en-DK" dirty="0"/>
          </a:p>
        </p:txBody>
      </p:sp>
      <p:sp>
        <p:nvSpPr>
          <p:cNvPr id="5" name="Pladsholder til slidenummer 4">
            <a:extLst>
              <a:ext uri="{FF2B5EF4-FFF2-40B4-BE49-F238E27FC236}">
                <a16:creationId xmlns:a16="http://schemas.microsoft.com/office/drawing/2014/main" id="{A135CC0E-3123-4A76-9219-D740C6817CE4}"/>
              </a:ext>
            </a:extLst>
          </p:cNvPr>
          <p:cNvSpPr>
            <a:spLocks noGrp="1"/>
          </p:cNvSpPr>
          <p:nvPr>
            <p:ph type="sldNum" sz="quarter" idx="12"/>
          </p:nvPr>
        </p:nvSpPr>
        <p:spPr/>
        <p:txBody>
          <a:bodyPr/>
          <a:lstStyle/>
          <a:p>
            <a:r>
              <a:rPr lang="en-DK"/>
              <a:t>|  </a:t>
            </a:r>
            <a:fld id="{73361457-7C29-0A44-A4DD-374480AAC2F3}" type="slidenum">
              <a:rPr lang="en-DK" smtClean="0"/>
              <a:pPr/>
              <a:t>9</a:t>
            </a:fld>
            <a:r>
              <a:rPr lang="en-DK"/>
              <a:t>  |</a:t>
            </a:r>
            <a:endParaRPr lang="en-DK" dirty="0"/>
          </a:p>
        </p:txBody>
      </p:sp>
      <p:sp>
        <p:nvSpPr>
          <p:cNvPr id="6" name="Titel 5">
            <a:extLst>
              <a:ext uri="{FF2B5EF4-FFF2-40B4-BE49-F238E27FC236}">
                <a16:creationId xmlns:a16="http://schemas.microsoft.com/office/drawing/2014/main" id="{C255D16E-EF54-4939-A852-0F5ADF79D6BD}"/>
              </a:ext>
            </a:extLst>
          </p:cNvPr>
          <p:cNvSpPr>
            <a:spLocks noGrp="1"/>
          </p:cNvSpPr>
          <p:nvPr>
            <p:ph type="title"/>
          </p:nvPr>
        </p:nvSpPr>
        <p:spPr/>
        <p:txBody>
          <a:bodyPr/>
          <a:lstStyle/>
          <a:p>
            <a:r>
              <a:rPr lang="en-US" dirty="0" err="1"/>
              <a:t>excelark</a:t>
            </a:r>
            <a:endParaRPr lang="en-DK" dirty="0"/>
          </a:p>
        </p:txBody>
      </p:sp>
      <p:sp>
        <p:nvSpPr>
          <p:cNvPr id="7" name="Pladsholder til indhold 6">
            <a:extLst>
              <a:ext uri="{FF2B5EF4-FFF2-40B4-BE49-F238E27FC236}">
                <a16:creationId xmlns:a16="http://schemas.microsoft.com/office/drawing/2014/main" id="{AE617F7D-6CF1-4331-863A-F1B20E01F97A}"/>
              </a:ext>
            </a:extLst>
          </p:cNvPr>
          <p:cNvSpPr>
            <a:spLocks noGrp="1"/>
          </p:cNvSpPr>
          <p:nvPr>
            <p:ph sz="quarter" idx="13"/>
          </p:nvPr>
        </p:nvSpPr>
        <p:spPr/>
        <p:txBody>
          <a:bodyPr/>
          <a:lstStyle/>
          <a:p>
            <a:endParaRPr lang="en-DK"/>
          </a:p>
        </p:txBody>
      </p:sp>
      <p:pic>
        <p:nvPicPr>
          <p:cNvPr id="8" name="Billede 7">
            <a:extLst>
              <a:ext uri="{FF2B5EF4-FFF2-40B4-BE49-F238E27FC236}">
                <a16:creationId xmlns:a16="http://schemas.microsoft.com/office/drawing/2014/main" id="{2B0CF4D5-9B34-4DF4-9C64-6C0C6FAB3C66}"/>
              </a:ext>
            </a:extLst>
          </p:cNvPr>
          <p:cNvPicPr>
            <a:picLocks noChangeAspect="1"/>
          </p:cNvPicPr>
          <p:nvPr/>
        </p:nvPicPr>
        <p:blipFill>
          <a:blip r:embed="rId3"/>
          <a:stretch>
            <a:fillRect/>
          </a:stretch>
        </p:blipFill>
        <p:spPr>
          <a:xfrm>
            <a:off x="5163230" y="460530"/>
            <a:ext cx="6477904" cy="1686160"/>
          </a:xfrm>
          <a:prstGeom prst="rect">
            <a:avLst/>
          </a:prstGeom>
        </p:spPr>
      </p:pic>
      <p:pic>
        <p:nvPicPr>
          <p:cNvPr id="9" name="Billede 8">
            <a:extLst>
              <a:ext uri="{FF2B5EF4-FFF2-40B4-BE49-F238E27FC236}">
                <a16:creationId xmlns:a16="http://schemas.microsoft.com/office/drawing/2014/main" id="{E3CE21F6-A692-4C32-9256-11349EF3D984}"/>
              </a:ext>
            </a:extLst>
          </p:cNvPr>
          <p:cNvPicPr>
            <a:picLocks noChangeAspect="1"/>
          </p:cNvPicPr>
          <p:nvPr/>
        </p:nvPicPr>
        <p:blipFill>
          <a:blip r:embed="rId4"/>
          <a:stretch>
            <a:fillRect/>
          </a:stretch>
        </p:blipFill>
        <p:spPr>
          <a:xfrm>
            <a:off x="7028770" y="2484526"/>
            <a:ext cx="2673986" cy="1272856"/>
          </a:xfrm>
          <a:prstGeom prst="rect">
            <a:avLst/>
          </a:prstGeom>
        </p:spPr>
      </p:pic>
      <p:graphicFrame>
        <p:nvGraphicFramePr>
          <p:cNvPr id="12" name="Tabel 11">
            <a:extLst>
              <a:ext uri="{FF2B5EF4-FFF2-40B4-BE49-F238E27FC236}">
                <a16:creationId xmlns:a16="http://schemas.microsoft.com/office/drawing/2014/main" id="{B8272DB7-8C9C-4788-BE6F-CC78B61C50DA}"/>
              </a:ext>
            </a:extLst>
          </p:cNvPr>
          <p:cNvGraphicFramePr>
            <a:graphicFrameLocks noGrp="1"/>
          </p:cNvGraphicFramePr>
          <p:nvPr>
            <p:extLst>
              <p:ext uri="{D42A27DB-BD31-4B8C-83A1-F6EECF244321}">
                <p14:modId xmlns:p14="http://schemas.microsoft.com/office/powerpoint/2010/main" val="462576722"/>
              </p:ext>
            </p:extLst>
          </p:nvPr>
        </p:nvGraphicFramePr>
        <p:xfrm>
          <a:off x="5029613" y="3973282"/>
          <a:ext cx="6745135" cy="4291771"/>
        </p:xfrm>
        <a:graphic>
          <a:graphicData uri="http://schemas.openxmlformats.org/drawingml/2006/table">
            <a:tbl>
              <a:tblPr>
                <a:tableStyleId>{5C22544A-7EE6-4342-B048-85BDC9FD1C3A}</a:tableStyleId>
              </a:tblPr>
              <a:tblGrid>
                <a:gridCol w="1271756">
                  <a:extLst>
                    <a:ext uri="{9D8B030D-6E8A-4147-A177-3AD203B41FA5}">
                      <a16:colId xmlns:a16="http://schemas.microsoft.com/office/drawing/2014/main" val="3927401807"/>
                    </a:ext>
                  </a:extLst>
                </a:gridCol>
                <a:gridCol w="1215413">
                  <a:extLst>
                    <a:ext uri="{9D8B030D-6E8A-4147-A177-3AD203B41FA5}">
                      <a16:colId xmlns:a16="http://schemas.microsoft.com/office/drawing/2014/main" val="203401392"/>
                    </a:ext>
                  </a:extLst>
                </a:gridCol>
                <a:gridCol w="386356">
                  <a:extLst>
                    <a:ext uri="{9D8B030D-6E8A-4147-A177-3AD203B41FA5}">
                      <a16:colId xmlns:a16="http://schemas.microsoft.com/office/drawing/2014/main" val="644244544"/>
                    </a:ext>
                  </a:extLst>
                </a:gridCol>
                <a:gridCol w="386356">
                  <a:extLst>
                    <a:ext uri="{9D8B030D-6E8A-4147-A177-3AD203B41FA5}">
                      <a16:colId xmlns:a16="http://schemas.microsoft.com/office/drawing/2014/main" val="800265605"/>
                    </a:ext>
                  </a:extLst>
                </a:gridCol>
                <a:gridCol w="853203">
                  <a:extLst>
                    <a:ext uri="{9D8B030D-6E8A-4147-A177-3AD203B41FA5}">
                      <a16:colId xmlns:a16="http://schemas.microsoft.com/office/drawing/2014/main" val="2877120740"/>
                    </a:ext>
                  </a:extLst>
                </a:gridCol>
                <a:gridCol w="466847">
                  <a:extLst>
                    <a:ext uri="{9D8B030D-6E8A-4147-A177-3AD203B41FA5}">
                      <a16:colId xmlns:a16="http://schemas.microsoft.com/office/drawing/2014/main" val="2095031334"/>
                    </a:ext>
                  </a:extLst>
                </a:gridCol>
                <a:gridCol w="386356">
                  <a:extLst>
                    <a:ext uri="{9D8B030D-6E8A-4147-A177-3AD203B41FA5}">
                      <a16:colId xmlns:a16="http://schemas.microsoft.com/office/drawing/2014/main" val="3175498606"/>
                    </a:ext>
                  </a:extLst>
                </a:gridCol>
                <a:gridCol w="466847">
                  <a:extLst>
                    <a:ext uri="{9D8B030D-6E8A-4147-A177-3AD203B41FA5}">
                      <a16:colId xmlns:a16="http://schemas.microsoft.com/office/drawing/2014/main" val="3900226820"/>
                    </a:ext>
                  </a:extLst>
                </a:gridCol>
                <a:gridCol w="925645">
                  <a:extLst>
                    <a:ext uri="{9D8B030D-6E8A-4147-A177-3AD203B41FA5}">
                      <a16:colId xmlns:a16="http://schemas.microsoft.com/office/drawing/2014/main" val="3300584951"/>
                    </a:ext>
                  </a:extLst>
                </a:gridCol>
                <a:gridCol w="386356">
                  <a:extLst>
                    <a:ext uri="{9D8B030D-6E8A-4147-A177-3AD203B41FA5}">
                      <a16:colId xmlns:a16="http://schemas.microsoft.com/office/drawing/2014/main" val="257468868"/>
                    </a:ext>
                  </a:extLst>
                </a:gridCol>
              </a:tblGrid>
              <a:tr h="167949">
                <a:tc>
                  <a:txBody>
                    <a:bodyPr/>
                    <a:lstStyle/>
                    <a:p>
                      <a:pPr algn="l" fontAlgn="b"/>
                      <a:r>
                        <a:rPr lang="en-US" sz="1000" u="sng" strike="noStrike">
                          <a:effectLst/>
                        </a:rPr>
                        <a:t>Artsliste</a:t>
                      </a:r>
                      <a:endParaRPr lang="en-US" sz="1000" b="0" i="0" u="sng"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sng"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46006296"/>
                  </a:ext>
                </a:extLst>
              </a:tr>
              <a:tr h="115165">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4135563"/>
                  </a:ext>
                </a:extLst>
              </a:tr>
              <a:tr h="143957">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09167210"/>
                  </a:ext>
                </a:extLst>
              </a:tr>
              <a:tr h="115165">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76106187"/>
                  </a:ext>
                </a:extLst>
              </a:tr>
              <a:tr h="211995">
                <a:tc>
                  <a:txBody>
                    <a:bodyPr/>
                    <a:lstStyle/>
                    <a:p>
                      <a:pPr algn="l" fontAlgn="b"/>
                      <a:r>
                        <a:rPr lang="en-US" sz="700" u="none" strike="noStrike" dirty="0">
                          <a:effectLst/>
                        </a:rPr>
                        <a:t>Art</a:t>
                      </a:r>
                      <a:endParaRPr lang="en-US" sz="7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dirty="0" err="1">
                          <a:effectLst/>
                        </a:rPr>
                        <a:t>Latinsk</a:t>
                      </a:r>
                      <a:r>
                        <a:rPr lang="en-US" sz="700" u="none" strike="noStrike" dirty="0">
                          <a:effectLst/>
                        </a:rPr>
                        <a:t> </a:t>
                      </a:r>
                      <a:r>
                        <a:rPr lang="en-US" sz="700" u="none" strike="noStrike" dirty="0" err="1">
                          <a:effectLst/>
                        </a:rPr>
                        <a:t>navn</a:t>
                      </a:r>
                      <a:endParaRPr lang="en-US" sz="7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Year</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Antal</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Area</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Høj Arktis</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Lav Arktis</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IUCN status</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Global Populations trend</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registreret trusler</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19689000"/>
                  </a:ext>
                </a:extLst>
              </a:tr>
              <a:tr h="115165">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96789272"/>
                  </a:ext>
                </a:extLst>
              </a:tr>
              <a:tr h="105997">
                <a:tc>
                  <a:txBody>
                    <a:bodyPr/>
                    <a:lstStyle/>
                    <a:p>
                      <a:pPr algn="l" fontAlgn="b"/>
                      <a:r>
                        <a:rPr lang="en-US" sz="600" u="none" strike="noStrike">
                          <a:effectLst/>
                        </a:rPr>
                        <a:t>Bears</a:t>
                      </a:r>
                      <a:endParaRPr lang="en-US" sz="600" b="1" i="0" u="none" strike="noStrike">
                        <a:solidFill>
                          <a:srgbClr val="000000"/>
                        </a:solidFill>
                        <a:effectLst/>
                        <a:latin typeface="Verdana" panose="020B0604030504040204" pitchFamily="34" charset="0"/>
                      </a:endParaRPr>
                    </a:p>
                  </a:txBody>
                  <a:tcPr marL="0" marR="0" marT="0" marB="0" anchor="b"/>
                </a:tc>
                <a:tc>
                  <a:txBody>
                    <a:bodyPr/>
                    <a:lstStyle/>
                    <a:p>
                      <a:pPr algn="l" fontAlgn="b"/>
                      <a:r>
                        <a:rPr lang="en-US" sz="600" u="none" strike="noStrike">
                          <a:effectLst/>
                        </a:rPr>
                        <a:t>Ursidae</a:t>
                      </a:r>
                      <a:endParaRPr lang="en-US" sz="600" b="1" i="0" u="none" strike="noStrike">
                        <a:solidFill>
                          <a:srgbClr val="000000"/>
                        </a:solidFill>
                        <a:effectLst/>
                        <a:latin typeface="Verdana" panose="020B060403050404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30347013"/>
                  </a:ext>
                </a:extLst>
              </a:tr>
              <a:tr h="115165">
                <a:tc>
                  <a:txBody>
                    <a:bodyPr/>
                    <a:lstStyle/>
                    <a:p>
                      <a:pPr algn="l" fontAlgn="b"/>
                      <a:r>
                        <a:rPr lang="en-US" sz="600" u="none" strike="noStrike">
                          <a:effectLst/>
                        </a:rPr>
                        <a:t>Polar Bear</a:t>
                      </a:r>
                      <a:endParaRPr lang="en-US" sz="600" b="0" i="0" u="none" strike="noStrike">
                        <a:solidFill>
                          <a:srgbClr val="000000"/>
                        </a:solidFill>
                        <a:effectLst/>
                        <a:latin typeface="Verdana" panose="020B0604030504040204" pitchFamily="34" charset="0"/>
                      </a:endParaRPr>
                    </a:p>
                  </a:txBody>
                  <a:tcPr marL="0" marR="0" marT="0" marB="0" anchor="b"/>
                </a:tc>
                <a:tc>
                  <a:txBody>
                    <a:bodyPr/>
                    <a:lstStyle/>
                    <a:p>
                      <a:pPr algn="l" fontAlgn="ctr"/>
                      <a:r>
                        <a:rPr lang="en-US" sz="600" u="none" strike="noStrike">
                          <a:effectLst/>
                        </a:rPr>
                        <a:t>Ursus maritimus</a:t>
                      </a:r>
                      <a:endParaRPr lang="en-US" sz="600" b="0" i="1" u="none" strike="noStrike">
                        <a:solidFill>
                          <a:srgbClr val="000000"/>
                        </a:solidFill>
                        <a:effectLst/>
                        <a:latin typeface="Verdana" panose="020B0604030504040204" pitchFamily="34" charset="0"/>
                      </a:endParaRPr>
                    </a:p>
                  </a:txBody>
                  <a:tcPr marL="0" marR="0" marT="0" marB="0" anchor="ctr"/>
                </a:tc>
                <a:tc>
                  <a:txBody>
                    <a:bodyPr/>
                    <a:lstStyle/>
                    <a:p>
                      <a:pPr algn="r" fontAlgn="b"/>
                      <a:r>
                        <a:rPr lang="en-US" sz="700" u="none" strike="noStrike">
                          <a:effectLst/>
                        </a:rPr>
                        <a:t>1975</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800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beaufort sea</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ctr"/>
                      <a:r>
                        <a:rPr lang="en-US" sz="600" u="none" strike="noStrike">
                          <a:effectLst/>
                        </a:rPr>
                        <a:t>1</a:t>
                      </a:r>
                      <a:endParaRPr lang="en-US" sz="6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600" u="none" strike="noStrike">
                          <a:effectLst/>
                        </a:rPr>
                        <a:t>1</a:t>
                      </a:r>
                      <a:endParaRPr lang="en-US" sz="600" b="0" i="0" u="none" strike="noStrike">
                        <a:solidFill>
                          <a:srgbClr val="000000"/>
                        </a:solidFill>
                        <a:effectLst/>
                        <a:latin typeface="Verdana" panose="020B0604030504040204" pitchFamily="34" charset="0"/>
                      </a:endParaRPr>
                    </a:p>
                  </a:txBody>
                  <a:tcPr marL="0" marR="0" marT="0" marB="0" anchor="b"/>
                </a:tc>
                <a:tc>
                  <a:txBody>
                    <a:bodyPr/>
                    <a:lstStyle/>
                    <a:p>
                      <a:pPr algn="l" fontAlgn="ctr"/>
                      <a:r>
                        <a:rPr lang="en-US" sz="700" u="none" strike="noStrike">
                          <a:effectLst/>
                        </a:rPr>
                        <a:t>VU</a:t>
                      </a:r>
                      <a:endParaRPr lang="en-US" sz="700" b="0" i="0" u="none" strike="noStrike">
                        <a:solidFill>
                          <a:srgbClr val="000000"/>
                        </a:solidFill>
                        <a:effectLst/>
                        <a:latin typeface="Calibri" panose="020F0502020204030204" pitchFamily="34" charset="0"/>
                      </a:endParaRPr>
                    </a:p>
                  </a:txBody>
                  <a:tcPr marL="0" marR="0" marT="0" marB="0" anchor="ct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18355625"/>
                  </a:ext>
                </a:extLst>
              </a:tr>
              <a:tr h="0">
                <a:tc>
                  <a:txBody>
                    <a:bodyPr/>
                    <a:lstStyle/>
                    <a:p>
                      <a:pPr algn="l" fontAlgn="b"/>
                      <a:endParaRPr lang="en-US" sz="600" b="0" i="0" u="none" strike="noStrike">
                        <a:solidFill>
                          <a:srgbClr val="000000"/>
                        </a:solidFill>
                        <a:effectLst/>
                        <a:latin typeface="Verdana" panose="020B0604030504040204" pitchFamily="34" charset="0"/>
                      </a:endParaRPr>
                    </a:p>
                  </a:txBody>
                  <a:tcPr marL="0" marR="0" marT="0" marB="0" anchor="b"/>
                </a:tc>
                <a:tc>
                  <a:txBody>
                    <a:bodyPr/>
                    <a:lstStyle/>
                    <a:p>
                      <a:pPr algn="l" fontAlgn="ctr"/>
                      <a:endParaRPr lang="en-US" sz="600" b="0" i="1" u="none" strike="noStrike">
                        <a:solidFill>
                          <a:srgbClr val="000000"/>
                        </a:solidFill>
                        <a:effectLst/>
                        <a:latin typeface="Verdana" panose="020B0604030504040204" pitchFamily="34" charset="0"/>
                      </a:endParaRPr>
                    </a:p>
                  </a:txBody>
                  <a:tcPr marL="0" marR="0" marT="0" marB="0" anchor="ctr"/>
                </a:tc>
                <a:tc>
                  <a:txBody>
                    <a:bodyPr/>
                    <a:lstStyle/>
                    <a:p>
                      <a:pPr algn="r" fontAlgn="b"/>
                      <a:r>
                        <a:rPr lang="en-US" sz="700" u="none" strike="noStrike">
                          <a:effectLst/>
                        </a:rPr>
                        <a:t>1980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900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beaufort sea</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ctr"/>
                      <a:endParaRPr lang="en-US" sz="600" b="0" i="0" u="none" strike="noStrike">
                        <a:solidFill>
                          <a:srgbClr val="000000"/>
                        </a:solidFill>
                        <a:effectLst/>
                        <a:latin typeface="Verdana" panose="020B0604030504040204" pitchFamily="34" charset="0"/>
                      </a:endParaRPr>
                    </a:p>
                  </a:txBody>
                  <a:tcPr marL="0" marR="0" marT="0" marB="0" anchor="ctr"/>
                </a:tc>
                <a:tc>
                  <a:txBody>
                    <a:bodyPr/>
                    <a:lstStyle/>
                    <a:p>
                      <a:pPr algn="ctr" fontAlgn="b"/>
                      <a:endParaRPr lang="en-US" sz="600" b="0" i="0" u="none" strike="noStrike">
                        <a:solidFill>
                          <a:srgbClr val="000000"/>
                        </a:solidFill>
                        <a:effectLst/>
                        <a:latin typeface="Verdana" panose="020B0604030504040204" pitchFamily="34" charset="0"/>
                      </a:endParaRPr>
                    </a:p>
                  </a:txBody>
                  <a:tcPr marL="0" marR="0" marT="0" marB="0" anchor="b"/>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981628"/>
                  </a:ext>
                </a:extLst>
              </a:tr>
              <a:tr h="115165">
                <a:tc>
                  <a:txBody>
                    <a:bodyPr/>
                    <a:lstStyle/>
                    <a:p>
                      <a:pPr algn="l" fontAlgn="b"/>
                      <a:endParaRPr lang="en-US" sz="600" b="0" i="0" u="none" strike="noStrike">
                        <a:solidFill>
                          <a:srgbClr val="000000"/>
                        </a:solidFill>
                        <a:effectLst/>
                        <a:latin typeface="Verdana" panose="020B0604030504040204" pitchFamily="34" charset="0"/>
                      </a:endParaRPr>
                    </a:p>
                  </a:txBody>
                  <a:tcPr marL="0" marR="0" marT="0" marB="0" anchor="b"/>
                </a:tc>
                <a:tc>
                  <a:txBody>
                    <a:bodyPr/>
                    <a:lstStyle/>
                    <a:p>
                      <a:pPr algn="l" fontAlgn="ctr"/>
                      <a:endParaRPr lang="en-US" sz="600" b="0" i="1" u="none" strike="noStrike">
                        <a:solidFill>
                          <a:srgbClr val="000000"/>
                        </a:solidFill>
                        <a:effectLst/>
                        <a:latin typeface="Verdana" panose="020B0604030504040204" pitchFamily="34" charset="0"/>
                      </a:endParaRPr>
                    </a:p>
                  </a:txBody>
                  <a:tcPr marL="0" marR="0" marT="0" marB="0" anchor="ctr"/>
                </a:tc>
                <a:tc>
                  <a:txBody>
                    <a:bodyPr/>
                    <a:lstStyle/>
                    <a:p>
                      <a:pPr algn="r" fontAlgn="b"/>
                      <a:r>
                        <a:rPr lang="en-US" sz="700" u="none" strike="noStrike">
                          <a:effectLst/>
                        </a:rPr>
                        <a:t>1985</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800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beaufort sea</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ctr"/>
                      <a:endParaRPr lang="en-US" sz="600" b="0" i="0" u="none" strike="noStrike">
                        <a:solidFill>
                          <a:srgbClr val="000000"/>
                        </a:solidFill>
                        <a:effectLst/>
                        <a:latin typeface="Verdana" panose="020B0604030504040204" pitchFamily="34" charset="0"/>
                      </a:endParaRPr>
                    </a:p>
                  </a:txBody>
                  <a:tcPr marL="0" marR="0" marT="0" marB="0" anchor="ctr"/>
                </a:tc>
                <a:tc>
                  <a:txBody>
                    <a:bodyPr/>
                    <a:lstStyle/>
                    <a:p>
                      <a:pPr algn="ctr" fontAlgn="b"/>
                      <a:endParaRPr lang="en-US" sz="600" b="0" i="0" u="none" strike="noStrike">
                        <a:solidFill>
                          <a:srgbClr val="000000"/>
                        </a:solidFill>
                        <a:effectLst/>
                        <a:latin typeface="Verdana" panose="020B0604030504040204" pitchFamily="34" charset="0"/>
                      </a:endParaRPr>
                    </a:p>
                  </a:txBody>
                  <a:tcPr marL="0" marR="0" marT="0" marB="0" anchor="b"/>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69364561"/>
                  </a:ext>
                </a:extLst>
              </a:tr>
              <a:tr h="115165">
                <a:tc>
                  <a:txBody>
                    <a:bodyPr/>
                    <a:lstStyle/>
                    <a:p>
                      <a:pPr algn="l" fontAlgn="b"/>
                      <a:endParaRPr lang="en-US" sz="600" b="0" i="0" u="none" strike="noStrike">
                        <a:solidFill>
                          <a:srgbClr val="000000"/>
                        </a:solidFill>
                        <a:effectLst/>
                        <a:latin typeface="Verdana" panose="020B0604030504040204" pitchFamily="34" charset="0"/>
                      </a:endParaRPr>
                    </a:p>
                  </a:txBody>
                  <a:tcPr marL="0" marR="0" marT="0" marB="0" anchor="b"/>
                </a:tc>
                <a:tc>
                  <a:txBody>
                    <a:bodyPr/>
                    <a:lstStyle/>
                    <a:p>
                      <a:pPr algn="l" fontAlgn="ctr"/>
                      <a:endParaRPr lang="en-US" sz="600" b="0" i="1" u="none" strike="noStrike">
                        <a:solidFill>
                          <a:srgbClr val="000000"/>
                        </a:solidFill>
                        <a:effectLst/>
                        <a:latin typeface="Verdana" panose="020B0604030504040204" pitchFamily="34" charset="0"/>
                      </a:endParaRPr>
                    </a:p>
                  </a:txBody>
                  <a:tcPr marL="0" marR="0" marT="0" marB="0" anchor="ctr"/>
                </a:tc>
                <a:tc>
                  <a:txBody>
                    <a:bodyPr/>
                    <a:lstStyle/>
                    <a:p>
                      <a:pPr algn="r" fontAlgn="b"/>
                      <a:r>
                        <a:rPr lang="en-US" sz="700" u="none" strike="noStrike">
                          <a:effectLst/>
                        </a:rPr>
                        <a:t>1990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900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beaufort sea</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ctr"/>
                      <a:endParaRPr lang="en-US" sz="600" b="0" i="0" u="none" strike="noStrike">
                        <a:solidFill>
                          <a:srgbClr val="000000"/>
                        </a:solidFill>
                        <a:effectLst/>
                        <a:latin typeface="Verdana" panose="020B0604030504040204" pitchFamily="34" charset="0"/>
                      </a:endParaRPr>
                    </a:p>
                  </a:txBody>
                  <a:tcPr marL="0" marR="0" marT="0" marB="0" anchor="ctr"/>
                </a:tc>
                <a:tc>
                  <a:txBody>
                    <a:bodyPr/>
                    <a:lstStyle/>
                    <a:p>
                      <a:pPr algn="ctr" fontAlgn="b"/>
                      <a:endParaRPr lang="en-US" sz="600" b="0" i="0" u="none" strike="noStrike">
                        <a:solidFill>
                          <a:srgbClr val="000000"/>
                        </a:solidFill>
                        <a:effectLst/>
                        <a:latin typeface="Verdana" panose="020B0604030504040204" pitchFamily="34" charset="0"/>
                      </a:endParaRPr>
                    </a:p>
                  </a:txBody>
                  <a:tcPr marL="0" marR="0" marT="0" marB="0" anchor="b"/>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59872647"/>
                  </a:ext>
                </a:extLst>
              </a:tr>
              <a:tr h="115165">
                <a:tc>
                  <a:txBody>
                    <a:bodyPr/>
                    <a:lstStyle/>
                    <a:p>
                      <a:pPr algn="l" fontAlgn="b"/>
                      <a:endParaRPr lang="en-US" sz="600" b="0" i="0" u="none" strike="noStrike">
                        <a:solidFill>
                          <a:srgbClr val="000000"/>
                        </a:solidFill>
                        <a:effectLst/>
                        <a:latin typeface="Verdana" panose="020B0604030504040204" pitchFamily="34" charset="0"/>
                      </a:endParaRPr>
                    </a:p>
                  </a:txBody>
                  <a:tcPr marL="0" marR="0" marT="0" marB="0" anchor="b"/>
                </a:tc>
                <a:tc>
                  <a:txBody>
                    <a:bodyPr/>
                    <a:lstStyle/>
                    <a:p>
                      <a:pPr algn="l" fontAlgn="ctr"/>
                      <a:endParaRPr lang="en-US" sz="600" b="0" i="1" u="none" strike="noStrike">
                        <a:solidFill>
                          <a:srgbClr val="000000"/>
                        </a:solidFill>
                        <a:effectLst/>
                        <a:latin typeface="Verdana" panose="020B0604030504040204" pitchFamily="34" charset="0"/>
                      </a:endParaRPr>
                    </a:p>
                  </a:txBody>
                  <a:tcPr marL="0" marR="0" marT="0" marB="0" anchor="ctr"/>
                </a:tc>
                <a:tc>
                  <a:txBody>
                    <a:bodyPr/>
                    <a:lstStyle/>
                    <a:p>
                      <a:pPr algn="r" fontAlgn="b"/>
                      <a:r>
                        <a:rPr lang="en-US" sz="700" u="none" strike="noStrike">
                          <a:effectLst/>
                        </a:rPr>
                        <a:t>1995</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950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beaufort sea</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ctr"/>
                      <a:endParaRPr lang="en-US" sz="600" b="0" i="0" u="none" strike="noStrike">
                        <a:solidFill>
                          <a:srgbClr val="000000"/>
                        </a:solidFill>
                        <a:effectLst/>
                        <a:latin typeface="Verdana" panose="020B0604030504040204" pitchFamily="34" charset="0"/>
                      </a:endParaRPr>
                    </a:p>
                  </a:txBody>
                  <a:tcPr marL="0" marR="0" marT="0" marB="0" anchor="ctr"/>
                </a:tc>
                <a:tc>
                  <a:txBody>
                    <a:bodyPr/>
                    <a:lstStyle/>
                    <a:p>
                      <a:pPr algn="ctr" fontAlgn="b"/>
                      <a:endParaRPr lang="en-US" sz="600" b="0" i="0" u="none" strike="noStrike">
                        <a:solidFill>
                          <a:srgbClr val="000000"/>
                        </a:solidFill>
                        <a:effectLst/>
                        <a:latin typeface="Verdana" panose="020B0604030504040204" pitchFamily="34" charset="0"/>
                      </a:endParaRPr>
                    </a:p>
                  </a:txBody>
                  <a:tcPr marL="0" marR="0" marT="0" marB="0" anchor="b"/>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06515002"/>
                  </a:ext>
                </a:extLst>
              </a:tr>
              <a:tr h="0">
                <a:tc>
                  <a:txBody>
                    <a:bodyPr/>
                    <a:lstStyle/>
                    <a:p>
                      <a:pPr algn="l" fontAlgn="b"/>
                      <a:endParaRPr lang="en-US" sz="600" b="0" i="0" u="none" strike="noStrike">
                        <a:solidFill>
                          <a:srgbClr val="000000"/>
                        </a:solidFill>
                        <a:effectLst/>
                        <a:latin typeface="Verdana" panose="020B0604030504040204" pitchFamily="34" charset="0"/>
                      </a:endParaRPr>
                    </a:p>
                  </a:txBody>
                  <a:tcPr marL="0" marR="0" marT="0" marB="0" anchor="b"/>
                </a:tc>
                <a:tc>
                  <a:txBody>
                    <a:bodyPr/>
                    <a:lstStyle/>
                    <a:p>
                      <a:pPr algn="l" fontAlgn="ctr"/>
                      <a:endParaRPr lang="en-US" sz="600" b="0" i="1" u="none" strike="noStrike">
                        <a:solidFill>
                          <a:srgbClr val="000000"/>
                        </a:solidFill>
                        <a:effectLst/>
                        <a:latin typeface="Verdana" panose="020B0604030504040204" pitchFamily="34" charset="0"/>
                      </a:endParaRPr>
                    </a:p>
                  </a:txBody>
                  <a:tcPr marL="0" marR="0" marT="0" marB="0" anchor="ctr"/>
                </a:tc>
                <a:tc>
                  <a:txBody>
                    <a:bodyPr/>
                    <a:lstStyle/>
                    <a:p>
                      <a:pPr algn="r" fontAlgn="b"/>
                      <a:r>
                        <a:rPr lang="en-US" sz="700" u="none" strike="noStrike">
                          <a:effectLst/>
                        </a:rPr>
                        <a:t>2000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1000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beaufort sea</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ctr"/>
                      <a:endParaRPr lang="en-US" sz="600" b="0" i="0" u="none" strike="noStrike">
                        <a:solidFill>
                          <a:srgbClr val="000000"/>
                        </a:solidFill>
                        <a:effectLst/>
                        <a:latin typeface="Verdana" panose="020B0604030504040204" pitchFamily="34" charset="0"/>
                      </a:endParaRPr>
                    </a:p>
                  </a:txBody>
                  <a:tcPr marL="0" marR="0" marT="0" marB="0" anchor="ctr"/>
                </a:tc>
                <a:tc>
                  <a:txBody>
                    <a:bodyPr/>
                    <a:lstStyle/>
                    <a:p>
                      <a:pPr algn="ctr" fontAlgn="b"/>
                      <a:endParaRPr lang="en-US" sz="600" b="0" i="0" u="none" strike="noStrike">
                        <a:solidFill>
                          <a:srgbClr val="000000"/>
                        </a:solidFill>
                        <a:effectLst/>
                        <a:latin typeface="Verdana" panose="020B0604030504040204" pitchFamily="34" charset="0"/>
                      </a:endParaRPr>
                    </a:p>
                  </a:txBody>
                  <a:tcPr marL="0" marR="0" marT="0" marB="0" anchor="b"/>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5912721"/>
                  </a:ext>
                </a:extLst>
              </a:tr>
              <a:tr h="115165">
                <a:tc>
                  <a:txBody>
                    <a:bodyPr/>
                    <a:lstStyle/>
                    <a:p>
                      <a:pPr algn="l" fontAlgn="b"/>
                      <a:endParaRPr lang="en-US" sz="600" b="0" i="0" u="none" strike="noStrike">
                        <a:solidFill>
                          <a:srgbClr val="000000"/>
                        </a:solidFill>
                        <a:effectLst/>
                        <a:latin typeface="Verdana" panose="020B0604030504040204" pitchFamily="34" charset="0"/>
                      </a:endParaRPr>
                    </a:p>
                  </a:txBody>
                  <a:tcPr marL="0" marR="0" marT="0" marB="0" anchor="b"/>
                </a:tc>
                <a:tc>
                  <a:txBody>
                    <a:bodyPr/>
                    <a:lstStyle/>
                    <a:p>
                      <a:pPr algn="l" fontAlgn="ctr"/>
                      <a:endParaRPr lang="en-US" sz="600" b="0" i="1" u="none" strike="noStrike">
                        <a:solidFill>
                          <a:srgbClr val="000000"/>
                        </a:solidFill>
                        <a:effectLst/>
                        <a:latin typeface="Verdana" panose="020B0604030504040204" pitchFamily="34" charset="0"/>
                      </a:endParaRPr>
                    </a:p>
                  </a:txBody>
                  <a:tcPr marL="0" marR="0" marT="0" marB="0" anchor="ctr"/>
                </a:tc>
                <a:tc>
                  <a:txBody>
                    <a:bodyPr/>
                    <a:lstStyle/>
                    <a:p>
                      <a:pPr algn="r" fontAlgn="b"/>
                      <a:r>
                        <a:rPr lang="en-US" sz="700" u="none" strike="noStrike">
                          <a:effectLst/>
                        </a:rPr>
                        <a:t>2005</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1100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beaufort sea</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ctr"/>
                      <a:endParaRPr lang="en-US" sz="600" b="0" i="0" u="none" strike="noStrike">
                        <a:solidFill>
                          <a:srgbClr val="000000"/>
                        </a:solidFill>
                        <a:effectLst/>
                        <a:latin typeface="Verdana" panose="020B0604030504040204" pitchFamily="34" charset="0"/>
                      </a:endParaRPr>
                    </a:p>
                  </a:txBody>
                  <a:tcPr marL="0" marR="0" marT="0" marB="0" anchor="ctr"/>
                </a:tc>
                <a:tc>
                  <a:txBody>
                    <a:bodyPr/>
                    <a:lstStyle/>
                    <a:p>
                      <a:pPr algn="ctr" fontAlgn="b"/>
                      <a:endParaRPr lang="en-US" sz="600" b="0" i="0" u="none" strike="noStrike">
                        <a:solidFill>
                          <a:srgbClr val="000000"/>
                        </a:solidFill>
                        <a:effectLst/>
                        <a:latin typeface="Verdana" panose="020B0604030504040204" pitchFamily="34" charset="0"/>
                      </a:endParaRPr>
                    </a:p>
                  </a:txBody>
                  <a:tcPr marL="0" marR="0" marT="0" marB="0" anchor="b"/>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018028"/>
                  </a:ext>
                </a:extLst>
              </a:tr>
              <a:tr h="115165">
                <a:tc>
                  <a:txBody>
                    <a:bodyPr/>
                    <a:lstStyle/>
                    <a:p>
                      <a:pPr algn="l" fontAlgn="b"/>
                      <a:r>
                        <a:rPr lang="en-US" sz="600" u="none" strike="noStrike">
                          <a:effectLst/>
                        </a:rPr>
                        <a:t>Walrus</a:t>
                      </a:r>
                      <a:endParaRPr lang="en-US" sz="600" b="1" i="0" u="none" strike="noStrike">
                        <a:solidFill>
                          <a:srgbClr val="000000"/>
                        </a:solidFill>
                        <a:effectLst/>
                        <a:latin typeface="Verdana" panose="020B0604030504040204" pitchFamily="34" charset="0"/>
                      </a:endParaRPr>
                    </a:p>
                  </a:txBody>
                  <a:tcPr marL="0" marR="0" marT="0" marB="0" anchor="b"/>
                </a:tc>
                <a:tc>
                  <a:txBody>
                    <a:bodyPr/>
                    <a:lstStyle/>
                    <a:p>
                      <a:pPr algn="l" fontAlgn="b"/>
                      <a:r>
                        <a:rPr lang="en-US" sz="600" u="none" strike="noStrike">
                          <a:effectLst/>
                        </a:rPr>
                        <a:t>Odobenidae</a:t>
                      </a:r>
                      <a:endParaRPr lang="en-US" sz="600" b="1" i="0" u="none" strike="noStrike">
                        <a:solidFill>
                          <a:srgbClr val="000000"/>
                        </a:solidFill>
                        <a:effectLst/>
                        <a:latin typeface="Verdana" panose="020B060403050404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ctr"/>
                      <a:endParaRPr lang="en-US" sz="600" b="0" i="0" u="none" strike="noStrike">
                        <a:solidFill>
                          <a:srgbClr val="000000"/>
                        </a:solidFill>
                        <a:effectLst/>
                        <a:latin typeface="Verdana" panose="020B0604030504040204" pitchFamily="34" charset="0"/>
                      </a:endParaRPr>
                    </a:p>
                  </a:txBody>
                  <a:tcPr marL="0" marR="0" marT="0" marB="0" anchor="ctr"/>
                </a:tc>
                <a:tc>
                  <a:txBody>
                    <a:bodyPr/>
                    <a:lstStyle/>
                    <a:p>
                      <a:pPr algn="ctr" fontAlgn="b"/>
                      <a:endParaRPr lang="en-US" sz="600" b="0" i="0" u="none" strike="noStrike">
                        <a:solidFill>
                          <a:srgbClr val="000000"/>
                        </a:solidFill>
                        <a:effectLst/>
                        <a:latin typeface="Verdana" panose="020B060403050404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63403830"/>
                  </a:ext>
                </a:extLst>
              </a:tr>
              <a:tr h="105997">
                <a:tc>
                  <a:txBody>
                    <a:bodyPr/>
                    <a:lstStyle/>
                    <a:p>
                      <a:pPr algn="l" fontAlgn="b"/>
                      <a:r>
                        <a:rPr lang="en-US" sz="600" u="none" strike="noStrike">
                          <a:effectLst/>
                        </a:rPr>
                        <a:t>Walrus</a:t>
                      </a:r>
                      <a:endParaRPr lang="en-US" sz="600" b="0" i="0" u="none" strike="noStrike">
                        <a:solidFill>
                          <a:srgbClr val="000000"/>
                        </a:solidFill>
                        <a:effectLst/>
                        <a:latin typeface="Verdana" panose="020B0604030504040204" pitchFamily="34" charset="0"/>
                      </a:endParaRPr>
                    </a:p>
                  </a:txBody>
                  <a:tcPr marL="0" marR="0" marT="0" marB="0" anchor="b"/>
                </a:tc>
                <a:tc>
                  <a:txBody>
                    <a:bodyPr/>
                    <a:lstStyle/>
                    <a:p>
                      <a:pPr algn="l" fontAlgn="b"/>
                      <a:r>
                        <a:rPr lang="en-US" sz="600" u="none" strike="noStrike">
                          <a:effectLst/>
                        </a:rPr>
                        <a:t>Odobenus rosmarus</a:t>
                      </a:r>
                      <a:endParaRPr lang="en-US" sz="600" b="0" i="1" u="none" strike="noStrike">
                        <a:solidFill>
                          <a:srgbClr val="000000"/>
                        </a:solidFill>
                        <a:effectLst/>
                        <a:latin typeface="Verdana" panose="020B0604030504040204" pitchFamily="34" charset="0"/>
                      </a:endParaRPr>
                    </a:p>
                  </a:txBody>
                  <a:tcPr marL="0" marR="0" marT="0" marB="0" anchor="b"/>
                </a:tc>
                <a:tc>
                  <a:txBody>
                    <a:bodyPr/>
                    <a:lstStyle/>
                    <a:p>
                      <a:pPr algn="r" fontAlgn="b"/>
                      <a:r>
                        <a:rPr lang="en-US" sz="700" u="none" strike="noStrike">
                          <a:effectLst/>
                        </a:rPr>
                        <a:t>2001</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1500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North-West Greenland</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ctr"/>
                      <a:r>
                        <a:rPr lang="en-US" sz="600" u="none" strike="noStrike">
                          <a:effectLst/>
                        </a:rPr>
                        <a:t>1</a:t>
                      </a:r>
                      <a:endParaRPr lang="en-US" sz="6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600" u="none" strike="noStrike">
                          <a:effectLst/>
                        </a:rPr>
                        <a:t>1</a:t>
                      </a:r>
                      <a:endParaRPr lang="en-US" sz="600" b="0" i="0" u="none" strike="noStrike">
                        <a:solidFill>
                          <a:srgbClr val="000000"/>
                        </a:solidFill>
                        <a:effectLst/>
                        <a:latin typeface="Verdana" panose="020B0604030504040204" pitchFamily="34" charset="0"/>
                      </a:endParaRPr>
                    </a:p>
                  </a:txBody>
                  <a:tcPr marL="0" marR="0" marT="0" marB="0" anchor="b"/>
                </a:tc>
                <a:tc>
                  <a:txBody>
                    <a:bodyPr/>
                    <a:lstStyle/>
                    <a:p>
                      <a:pPr algn="l" fontAlgn="ctr"/>
                      <a:r>
                        <a:rPr lang="en-US" sz="700" u="none" strike="noStrike">
                          <a:effectLst/>
                        </a:rPr>
                        <a:t>DD</a:t>
                      </a:r>
                      <a:endParaRPr lang="en-US" sz="700" b="0" i="0" u="none" strike="noStrike">
                        <a:solidFill>
                          <a:srgbClr val="000000"/>
                        </a:solidFill>
                        <a:effectLst/>
                        <a:latin typeface="Calibri" panose="020F0502020204030204" pitchFamily="34" charset="0"/>
                      </a:endParaRPr>
                    </a:p>
                  </a:txBody>
                  <a:tcPr marL="0" marR="0" marT="0" marB="0" anchor="ct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4840160"/>
                  </a:ext>
                </a:extLst>
              </a:tr>
              <a:tr h="115165">
                <a:tc>
                  <a:txBody>
                    <a:bodyPr/>
                    <a:lstStyle/>
                    <a:p>
                      <a:pPr algn="l" fontAlgn="b"/>
                      <a:endParaRPr lang="en-US" sz="600" b="0" i="0" u="none" strike="noStrike">
                        <a:solidFill>
                          <a:srgbClr val="000000"/>
                        </a:solidFill>
                        <a:effectLst/>
                        <a:latin typeface="Verdana" panose="020B0604030504040204" pitchFamily="34" charset="0"/>
                      </a:endParaRPr>
                    </a:p>
                  </a:txBody>
                  <a:tcPr marL="0" marR="0" marT="0" marB="0" anchor="b"/>
                </a:tc>
                <a:tc>
                  <a:txBody>
                    <a:bodyPr/>
                    <a:lstStyle/>
                    <a:p>
                      <a:pPr algn="l" fontAlgn="b"/>
                      <a:endParaRPr lang="en-US" sz="600" b="0" i="1" u="none" strike="noStrike">
                        <a:solidFill>
                          <a:srgbClr val="000000"/>
                        </a:solidFill>
                        <a:effectLst/>
                        <a:latin typeface="Verdana" panose="020B0604030504040204" pitchFamily="34" charset="0"/>
                      </a:endParaRPr>
                    </a:p>
                  </a:txBody>
                  <a:tcPr marL="0" marR="0" marT="0" marB="0" anchor="b"/>
                </a:tc>
                <a:tc>
                  <a:txBody>
                    <a:bodyPr/>
                    <a:lstStyle/>
                    <a:p>
                      <a:pPr algn="r" fontAlgn="b"/>
                      <a:r>
                        <a:rPr lang="en-US" sz="700" u="none" strike="noStrike">
                          <a:effectLst/>
                        </a:rPr>
                        <a:t>2002</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1300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North-West Greenland</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ctr"/>
                      <a:endParaRPr lang="en-US" sz="600" b="0" i="0" u="none" strike="noStrike">
                        <a:solidFill>
                          <a:srgbClr val="000000"/>
                        </a:solidFill>
                        <a:effectLst/>
                        <a:latin typeface="Verdana" panose="020B0604030504040204" pitchFamily="34" charset="0"/>
                      </a:endParaRPr>
                    </a:p>
                  </a:txBody>
                  <a:tcPr marL="0" marR="0" marT="0" marB="0" anchor="ctr"/>
                </a:tc>
                <a:tc>
                  <a:txBody>
                    <a:bodyPr/>
                    <a:lstStyle/>
                    <a:p>
                      <a:pPr algn="ctr" fontAlgn="b"/>
                      <a:endParaRPr lang="en-US" sz="600" b="0" i="0" u="none" strike="noStrike">
                        <a:solidFill>
                          <a:srgbClr val="000000"/>
                        </a:solidFill>
                        <a:effectLst/>
                        <a:latin typeface="Verdana" panose="020B0604030504040204" pitchFamily="34" charset="0"/>
                      </a:endParaRPr>
                    </a:p>
                  </a:txBody>
                  <a:tcPr marL="0" marR="0" marT="0" marB="0" anchor="b"/>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8605904"/>
                  </a:ext>
                </a:extLst>
              </a:tr>
              <a:tr h="115165">
                <a:tc>
                  <a:txBody>
                    <a:bodyPr/>
                    <a:lstStyle/>
                    <a:p>
                      <a:pPr algn="l" fontAlgn="b"/>
                      <a:endParaRPr lang="en-US" sz="600" b="0" i="0" u="none" strike="noStrike">
                        <a:solidFill>
                          <a:srgbClr val="000000"/>
                        </a:solidFill>
                        <a:effectLst/>
                        <a:latin typeface="Verdana" panose="020B0604030504040204" pitchFamily="34" charset="0"/>
                      </a:endParaRPr>
                    </a:p>
                  </a:txBody>
                  <a:tcPr marL="0" marR="0" marT="0" marB="0" anchor="b"/>
                </a:tc>
                <a:tc>
                  <a:txBody>
                    <a:bodyPr/>
                    <a:lstStyle/>
                    <a:p>
                      <a:pPr algn="l" fontAlgn="b"/>
                      <a:endParaRPr lang="en-US" sz="600" b="0" i="1" u="none" strike="noStrike">
                        <a:solidFill>
                          <a:srgbClr val="000000"/>
                        </a:solidFill>
                        <a:effectLst/>
                        <a:latin typeface="Verdana" panose="020B0604030504040204" pitchFamily="34" charset="0"/>
                      </a:endParaRPr>
                    </a:p>
                  </a:txBody>
                  <a:tcPr marL="0" marR="0" marT="0" marB="0" anchor="b"/>
                </a:tc>
                <a:tc>
                  <a:txBody>
                    <a:bodyPr/>
                    <a:lstStyle/>
                    <a:p>
                      <a:pPr algn="r" fontAlgn="b"/>
                      <a:r>
                        <a:rPr lang="en-US" sz="700" u="none" strike="noStrike">
                          <a:effectLst/>
                        </a:rPr>
                        <a:t>2003</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1400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North-West Greenland</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ctr"/>
                      <a:endParaRPr lang="en-US" sz="600" b="0" i="0" u="none" strike="noStrike">
                        <a:solidFill>
                          <a:srgbClr val="000000"/>
                        </a:solidFill>
                        <a:effectLst/>
                        <a:latin typeface="Verdana" panose="020B0604030504040204" pitchFamily="34" charset="0"/>
                      </a:endParaRPr>
                    </a:p>
                  </a:txBody>
                  <a:tcPr marL="0" marR="0" marT="0" marB="0" anchor="ctr"/>
                </a:tc>
                <a:tc>
                  <a:txBody>
                    <a:bodyPr/>
                    <a:lstStyle/>
                    <a:p>
                      <a:pPr algn="ctr" fontAlgn="b"/>
                      <a:endParaRPr lang="en-US" sz="600" b="0" i="0" u="none" strike="noStrike">
                        <a:solidFill>
                          <a:srgbClr val="000000"/>
                        </a:solidFill>
                        <a:effectLst/>
                        <a:latin typeface="Verdana" panose="020B0604030504040204" pitchFamily="34" charset="0"/>
                      </a:endParaRPr>
                    </a:p>
                  </a:txBody>
                  <a:tcPr marL="0" marR="0" marT="0" marB="0" anchor="b"/>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0147418"/>
                  </a:ext>
                </a:extLst>
              </a:tr>
              <a:tr h="115165">
                <a:tc>
                  <a:txBody>
                    <a:bodyPr/>
                    <a:lstStyle/>
                    <a:p>
                      <a:pPr algn="l" fontAlgn="b"/>
                      <a:endParaRPr lang="en-US" sz="600" b="0" i="0" u="none" strike="noStrike">
                        <a:solidFill>
                          <a:srgbClr val="000000"/>
                        </a:solidFill>
                        <a:effectLst/>
                        <a:latin typeface="Verdana" panose="020B0604030504040204" pitchFamily="34" charset="0"/>
                      </a:endParaRPr>
                    </a:p>
                  </a:txBody>
                  <a:tcPr marL="0" marR="0" marT="0" marB="0" anchor="b"/>
                </a:tc>
                <a:tc>
                  <a:txBody>
                    <a:bodyPr/>
                    <a:lstStyle/>
                    <a:p>
                      <a:pPr algn="l" fontAlgn="b"/>
                      <a:endParaRPr lang="en-US" sz="600" b="0" i="1" u="none" strike="noStrike">
                        <a:solidFill>
                          <a:srgbClr val="000000"/>
                        </a:solidFill>
                        <a:effectLst/>
                        <a:latin typeface="Verdana" panose="020B0604030504040204" pitchFamily="34" charset="0"/>
                      </a:endParaRPr>
                    </a:p>
                  </a:txBody>
                  <a:tcPr marL="0" marR="0" marT="0" marB="0" anchor="b"/>
                </a:tc>
                <a:tc>
                  <a:txBody>
                    <a:bodyPr/>
                    <a:lstStyle/>
                    <a:p>
                      <a:pPr algn="r" fontAlgn="b"/>
                      <a:r>
                        <a:rPr lang="en-US" sz="700" u="none" strike="noStrike">
                          <a:effectLst/>
                        </a:rPr>
                        <a:t>2004</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800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North-West Greenland</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ctr"/>
                      <a:endParaRPr lang="en-US" sz="600" b="0" i="0" u="none" strike="noStrike">
                        <a:solidFill>
                          <a:srgbClr val="000000"/>
                        </a:solidFill>
                        <a:effectLst/>
                        <a:latin typeface="Verdana" panose="020B0604030504040204" pitchFamily="34" charset="0"/>
                      </a:endParaRPr>
                    </a:p>
                  </a:txBody>
                  <a:tcPr marL="0" marR="0" marT="0" marB="0" anchor="ctr"/>
                </a:tc>
                <a:tc>
                  <a:txBody>
                    <a:bodyPr/>
                    <a:lstStyle/>
                    <a:p>
                      <a:pPr algn="ctr" fontAlgn="b"/>
                      <a:endParaRPr lang="en-US" sz="600" b="0" i="0" u="none" strike="noStrike">
                        <a:solidFill>
                          <a:srgbClr val="000000"/>
                        </a:solidFill>
                        <a:effectLst/>
                        <a:latin typeface="Verdana" panose="020B0604030504040204" pitchFamily="34" charset="0"/>
                      </a:endParaRPr>
                    </a:p>
                  </a:txBody>
                  <a:tcPr marL="0" marR="0" marT="0" marB="0" anchor="b"/>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49163814"/>
                  </a:ext>
                </a:extLst>
              </a:tr>
              <a:tr h="115165">
                <a:tc>
                  <a:txBody>
                    <a:bodyPr/>
                    <a:lstStyle/>
                    <a:p>
                      <a:pPr algn="l" fontAlgn="b"/>
                      <a:endParaRPr lang="en-US" sz="600" b="0" i="0" u="none" strike="noStrike">
                        <a:solidFill>
                          <a:srgbClr val="000000"/>
                        </a:solidFill>
                        <a:effectLst/>
                        <a:latin typeface="Verdana" panose="020B0604030504040204" pitchFamily="34" charset="0"/>
                      </a:endParaRPr>
                    </a:p>
                  </a:txBody>
                  <a:tcPr marL="0" marR="0" marT="0" marB="0" anchor="b"/>
                </a:tc>
                <a:tc>
                  <a:txBody>
                    <a:bodyPr/>
                    <a:lstStyle/>
                    <a:p>
                      <a:pPr algn="l" fontAlgn="b"/>
                      <a:endParaRPr lang="en-US" sz="600" b="0" i="1" u="none" strike="noStrike">
                        <a:solidFill>
                          <a:srgbClr val="000000"/>
                        </a:solidFill>
                        <a:effectLst/>
                        <a:latin typeface="Verdana" panose="020B0604030504040204" pitchFamily="34" charset="0"/>
                      </a:endParaRPr>
                    </a:p>
                  </a:txBody>
                  <a:tcPr marL="0" marR="0" marT="0" marB="0" anchor="b"/>
                </a:tc>
                <a:tc>
                  <a:txBody>
                    <a:bodyPr/>
                    <a:lstStyle/>
                    <a:p>
                      <a:pPr algn="r" fontAlgn="b"/>
                      <a:r>
                        <a:rPr lang="en-US" sz="700" u="none" strike="noStrike">
                          <a:effectLst/>
                        </a:rPr>
                        <a:t>2005</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700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North-West Greenland</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ctr"/>
                      <a:endParaRPr lang="en-US" sz="600" b="0" i="0" u="none" strike="noStrike">
                        <a:solidFill>
                          <a:srgbClr val="000000"/>
                        </a:solidFill>
                        <a:effectLst/>
                        <a:latin typeface="Verdana" panose="020B0604030504040204" pitchFamily="34" charset="0"/>
                      </a:endParaRPr>
                    </a:p>
                  </a:txBody>
                  <a:tcPr marL="0" marR="0" marT="0" marB="0" anchor="ctr"/>
                </a:tc>
                <a:tc>
                  <a:txBody>
                    <a:bodyPr/>
                    <a:lstStyle/>
                    <a:p>
                      <a:pPr algn="ctr" fontAlgn="b"/>
                      <a:endParaRPr lang="en-US" sz="600" b="0" i="0" u="none" strike="noStrike">
                        <a:solidFill>
                          <a:srgbClr val="000000"/>
                        </a:solidFill>
                        <a:effectLst/>
                        <a:latin typeface="Verdana" panose="020B0604030504040204" pitchFamily="34" charset="0"/>
                      </a:endParaRPr>
                    </a:p>
                  </a:txBody>
                  <a:tcPr marL="0" marR="0" marT="0" marB="0" anchor="b"/>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34146157"/>
                  </a:ext>
                </a:extLst>
              </a:tr>
              <a:tr h="115165">
                <a:tc>
                  <a:txBody>
                    <a:bodyPr/>
                    <a:lstStyle/>
                    <a:p>
                      <a:pPr algn="l" fontAlgn="b"/>
                      <a:endParaRPr lang="en-US" sz="600" b="0" i="0" u="none" strike="noStrike">
                        <a:solidFill>
                          <a:srgbClr val="000000"/>
                        </a:solidFill>
                        <a:effectLst/>
                        <a:latin typeface="Verdana" panose="020B0604030504040204" pitchFamily="34" charset="0"/>
                      </a:endParaRPr>
                    </a:p>
                  </a:txBody>
                  <a:tcPr marL="0" marR="0" marT="0" marB="0" anchor="b"/>
                </a:tc>
                <a:tc>
                  <a:txBody>
                    <a:bodyPr/>
                    <a:lstStyle/>
                    <a:p>
                      <a:pPr algn="l" fontAlgn="b"/>
                      <a:endParaRPr lang="en-US" sz="600" b="0" i="1" u="none" strike="noStrike">
                        <a:solidFill>
                          <a:srgbClr val="000000"/>
                        </a:solidFill>
                        <a:effectLst/>
                        <a:latin typeface="Verdana" panose="020B0604030504040204" pitchFamily="34" charset="0"/>
                      </a:endParaRPr>
                    </a:p>
                  </a:txBody>
                  <a:tcPr marL="0" marR="0" marT="0" marB="0" anchor="b"/>
                </a:tc>
                <a:tc>
                  <a:txBody>
                    <a:bodyPr/>
                    <a:lstStyle/>
                    <a:p>
                      <a:pPr algn="r" fontAlgn="b"/>
                      <a:r>
                        <a:rPr lang="en-US" sz="700" u="none" strike="noStrike">
                          <a:effectLst/>
                        </a:rPr>
                        <a:t>2006</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600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North-West Greenland</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ctr"/>
                      <a:endParaRPr lang="en-US" sz="600" b="0" i="0" u="none" strike="noStrike">
                        <a:solidFill>
                          <a:srgbClr val="000000"/>
                        </a:solidFill>
                        <a:effectLst/>
                        <a:latin typeface="Verdana" panose="020B0604030504040204" pitchFamily="34" charset="0"/>
                      </a:endParaRPr>
                    </a:p>
                  </a:txBody>
                  <a:tcPr marL="0" marR="0" marT="0" marB="0" anchor="ctr"/>
                </a:tc>
                <a:tc>
                  <a:txBody>
                    <a:bodyPr/>
                    <a:lstStyle/>
                    <a:p>
                      <a:pPr algn="ctr" fontAlgn="b"/>
                      <a:endParaRPr lang="en-US" sz="600" b="0" i="0" u="none" strike="noStrike">
                        <a:solidFill>
                          <a:srgbClr val="000000"/>
                        </a:solidFill>
                        <a:effectLst/>
                        <a:latin typeface="Verdana" panose="020B0604030504040204" pitchFamily="34" charset="0"/>
                      </a:endParaRPr>
                    </a:p>
                  </a:txBody>
                  <a:tcPr marL="0" marR="0" marT="0" marB="0" anchor="b"/>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44339401"/>
                  </a:ext>
                </a:extLst>
              </a:tr>
              <a:tr h="115165">
                <a:tc>
                  <a:txBody>
                    <a:bodyPr/>
                    <a:lstStyle/>
                    <a:p>
                      <a:pPr algn="l" fontAlgn="b"/>
                      <a:endParaRPr lang="en-US" sz="600" b="0" i="0" u="none" strike="noStrike">
                        <a:solidFill>
                          <a:srgbClr val="000000"/>
                        </a:solidFill>
                        <a:effectLst/>
                        <a:latin typeface="Verdana" panose="020B0604030504040204" pitchFamily="34" charset="0"/>
                      </a:endParaRPr>
                    </a:p>
                  </a:txBody>
                  <a:tcPr marL="0" marR="0" marT="0" marB="0" anchor="b"/>
                </a:tc>
                <a:tc>
                  <a:txBody>
                    <a:bodyPr/>
                    <a:lstStyle/>
                    <a:p>
                      <a:pPr algn="l" fontAlgn="b"/>
                      <a:endParaRPr lang="en-US" sz="600" b="0" i="1" u="none" strike="noStrike">
                        <a:solidFill>
                          <a:srgbClr val="000000"/>
                        </a:solidFill>
                        <a:effectLst/>
                        <a:latin typeface="Verdana" panose="020B0604030504040204" pitchFamily="34" charset="0"/>
                      </a:endParaRPr>
                    </a:p>
                  </a:txBody>
                  <a:tcPr marL="0" marR="0" marT="0" marB="0" anchor="b"/>
                </a:tc>
                <a:tc>
                  <a:txBody>
                    <a:bodyPr/>
                    <a:lstStyle/>
                    <a:p>
                      <a:pPr algn="r" fontAlgn="b"/>
                      <a:r>
                        <a:rPr lang="en-US" sz="700" u="none" strike="noStrike" dirty="0">
                          <a:effectLst/>
                        </a:rPr>
                        <a:t>2007</a:t>
                      </a:r>
                      <a:endParaRPr lang="en-US" sz="7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550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North-West Greenland</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ctr"/>
                      <a:endParaRPr lang="en-US" sz="600" b="0" i="0" u="none" strike="noStrike">
                        <a:solidFill>
                          <a:srgbClr val="000000"/>
                        </a:solidFill>
                        <a:effectLst/>
                        <a:latin typeface="Verdana" panose="020B0604030504040204" pitchFamily="34" charset="0"/>
                      </a:endParaRPr>
                    </a:p>
                  </a:txBody>
                  <a:tcPr marL="0" marR="0" marT="0" marB="0" anchor="ctr"/>
                </a:tc>
                <a:tc>
                  <a:txBody>
                    <a:bodyPr/>
                    <a:lstStyle/>
                    <a:p>
                      <a:pPr algn="ctr" fontAlgn="b"/>
                      <a:endParaRPr lang="en-US" sz="600" b="0" i="0" u="none" strike="noStrike">
                        <a:solidFill>
                          <a:srgbClr val="000000"/>
                        </a:solidFill>
                        <a:effectLst/>
                        <a:latin typeface="Verdana" panose="020B0604030504040204" pitchFamily="34" charset="0"/>
                      </a:endParaRPr>
                    </a:p>
                  </a:txBody>
                  <a:tcPr marL="0" marR="0" marT="0" marB="0" anchor="b"/>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56020223"/>
                  </a:ext>
                </a:extLst>
              </a:tr>
              <a:tr h="115165">
                <a:tc>
                  <a:txBody>
                    <a:bodyPr/>
                    <a:lstStyle/>
                    <a:p>
                      <a:pPr algn="l" fontAlgn="b"/>
                      <a:endParaRPr lang="en-US" sz="600" b="0" i="0" u="none" strike="noStrike">
                        <a:solidFill>
                          <a:srgbClr val="000000"/>
                        </a:solidFill>
                        <a:effectLst/>
                        <a:latin typeface="Verdana" panose="020B0604030504040204" pitchFamily="34" charset="0"/>
                      </a:endParaRPr>
                    </a:p>
                  </a:txBody>
                  <a:tcPr marL="0" marR="0" marT="0" marB="0" anchor="b"/>
                </a:tc>
                <a:tc>
                  <a:txBody>
                    <a:bodyPr/>
                    <a:lstStyle/>
                    <a:p>
                      <a:pPr algn="l" fontAlgn="b"/>
                      <a:endParaRPr lang="en-US" sz="600" b="0" i="1" u="none" strike="noStrike">
                        <a:solidFill>
                          <a:srgbClr val="000000"/>
                        </a:solidFill>
                        <a:effectLst/>
                        <a:latin typeface="Verdana" panose="020B0604030504040204" pitchFamily="34" charset="0"/>
                      </a:endParaRPr>
                    </a:p>
                  </a:txBody>
                  <a:tcPr marL="0" marR="0" marT="0" marB="0" anchor="b"/>
                </a:tc>
                <a:tc>
                  <a:txBody>
                    <a:bodyPr/>
                    <a:lstStyle/>
                    <a:p>
                      <a:pPr algn="r" fontAlgn="b"/>
                      <a:r>
                        <a:rPr lang="en-US" sz="700" u="none" strike="noStrike" dirty="0">
                          <a:effectLst/>
                        </a:rPr>
                        <a:t>2008</a:t>
                      </a:r>
                      <a:endParaRPr lang="en-US" sz="7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500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North-West Greenland</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ctr"/>
                      <a:endParaRPr lang="en-US" sz="600" b="0" i="0" u="none" strike="noStrike">
                        <a:solidFill>
                          <a:srgbClr val="000000"/>
                        </a:solidFill>
                        <a:effectLst/>
                        <a:latin typeface="Verdana" panose="020B0604030504040204" pitchFamily="34" charset="0"/>
                      </a:endParaRPr>
                    </a:p>
                  </a:txBody>
                  <a:tcPr marL="0" marR="0" marT="0" marB="0" anchor="ctr"/>
                </a:tc>
                <a:tc>
                  <a:txBody>
                    <a:bodyPr/>
                    <a:lstStyle/>
                    <a:p>
                      <a:pPr algn="ctr" fontAlgn="b"/>
                      <a:endParaRPr lang="en-US" sz="600" b="0" i="0" u="none" strike="noStrike">
                        <a:solidFill>
                          <a:srgbClr val="000000"/>
                        </a:solidFill>
                        <a:effectLst/>
                        <a:latin typeface="Verdana" panose="020B0604030504040204" pitchFamily="34" charset="0"/>
                      </a:endParaRPr>
                    </a:p>
                  </a:txBody>
                  <a:tcPr marL="0" marR="0" marT="0" marB="0" anchor="b"/>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10369766"/>
                  </a:ext>
                </a:extLst>
              </a:tr>
              <a:tr h="115165">
                <a:tc>
                  <a:txBody>
                    <a:bodyPr/>
                    <a:lstStyle/>
                    <a:p>
                      <a:pPr algn="l" fontAlgn="b"/>
                      <a:r>
                        <a:rPr lang="en-US" sz="600" u="none" strike="noStrike">
                          <a:effectLst/>
                        </a:rPr>
                        <a:t>Seals</a:t>
                      </a:r>
                      <a:endParaRPr lang="en-US" sz="600" b="1" i="0" u="none" strike="noStrike">
                        <a:solidFill>
                          <a:srgbClr val="000000"/>
                        </a:solidFill>
                        <a:effectLst/>
                        <a:latin typeface="Verdana" panose="020B0604030504040204" pitchFamily="34" charset="0"/>
                      </a:endParaRPr>
                    </a:p>
                  </a:txBody>
                  <a:tcPr marL="0" marR="0" marT="0" marB="0" anchor="b"/>
                </a:tc>
                <a:tc>
                  <a:txBody>
                    <a:bodyPr/>
                    <a:lstStyle/>
                    <a:p>
                      <a:pPr algn="l" fontAlgn="b"/>
                      <a:r>
                        <a:rPr lang="en-US" sz="600" u="none" strike="noStrike">
                          <a:effectLst/>
                        </a:rPr>
                        <a:t>Phocidae</a:t>
                      </a:r>
                      <a:endParaRPr lang="en-US" sz="600" b="1" i="0" u="none" strike="noStrike">
                        <a:solidFill>
                          <a:srgbClr val="000000"/>
                        </a:solidFill>
                        <a:effectLst/>
                        <a:latin typeface="Verdana" panose="020B060403050404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ctr"/>
                      <a:endParaRPr lang="en-US" sz="600" b="0" i="0" u="none" strike="noStrike">
                        <a:solidFill>
                          <a:srgbClr val="000000"/>
                        </a:solidFill>
                        <a:effectLst/>
                        <a:latin typeface="Verdana" panose="020B0604030504040204" pitchFamily="34" charset="0"/>
                      </a:endParaRPr>
                    </a:p>
                  </a:txBody>
                  <a:tcPr marL="0" marR="0" marT="0" marB="0" anchor="ctr"/>
                </a:tc>
                <a:tc>
                  <a:txBody>
                    <a:bodyPr/>
                    <a:lstStyle/>
                    <a:p>
                      <a:pPr algn="ctr" fontAlgn="b"/>
                      <a:endParaRPr lang="en-US" sz="600" b="0" i="0" u="none" strike="noStrike">
                        <a:solidFill>
                          <a:srgbClr val="000000"/>
                        </a:solidFill>
                        <a:effectLst/>
                        <a:latin typeface="Verdana" panose="020B060403050404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61410103"/>
                  </a:ext>
                </a:extLst>
              </a:tr>
              <a:tr h="115165">
                <a:tc>
                  <a:txBody>
                    <a:bodyPr/>
                    <a:lstStyle/>
                    <a:p>
                      <a:pPr algn="l" fontAlgn="b"/>
                      <a:r>
                        <a:rPr lang="en-US" sz="600" u="none" strike="noStrike">
                          <a:effectLst/>
                        </a:rPr>
                        <a:t>Hooded seal</a:t>
                      </a:r>
                      <a:endParaRPr lang="en-US" sz="600" b="0" i="0" u="none" strike="noStrike">
                        <a:solidFill>
                          <a:srgbClr val="000000"/>
                        </a:solidFill>
                        <a:effectLst/>
                        <a:latin typeface="Verdana" panose="020B0604030504040204" pitchFamily="34" charset="0"/>
                      </a:endParaRPr>
                    </a:p>
                  </a:txBody>
                  <a:tcPr marL="0" marR="0" marT="0" marB="0" anchor="b"/>
                </a:tc>
                <a:tc>
                  <a:txBody>
                    <a:bodyPr/>
                    <a:lstStyle/>
                    <a:p>
                      <a:pPr algn="l" fontAlgn="b"/>
                      <a:r>
                        <a:rPr lang="en-US" sz="600" u="none" strike="noStrike">
                          <a:effectLst/>
                        </a:rPr>
                        <a:t>Cystophora cristata</a:t>
                      </a:r>
                      <a:endParaRPr lang="en-US" sz="600" b="0" i="1" u="none" strike="noStrike">
                        <a:solidFill>
                          <a:srgbClr val="000000"/>
                        </a:solidFill>
                        <a:effectLst/>
                        <a:latin typeface="Verdana" panose="020B0604030504040204" pitchFamily="34" charset="0"/>
                      </a:endParaRPr>
                    </a:p>
                  </a:txBody>
                  <a:tcPr marL="0" marR="0" marT="0" marB="0" anchor="b"/>
                </a:tc>
                <a:tc>
                  <a:txBody>
                    <a:bodyPr/>
                    <a:lstStyle/>
                    <a:p>
                      <a:pPr algn="r" fontAlgn="b"/>
                      <a:r>
                        <a:rPr lang="en-US" sz="700" u="none" strike="noStrike">
                          <a:effectLst/>
                        </a:rPr>
                        <a:t>1950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1400000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Greenland</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ctr"/>
                      <a:r>
                        <a:rPr lang="en-US" sz="600" u="none" strike="noStrike">
                          <a:effectLst/>
                        </a:rPr>
                        <a:t>1</a:t>
                      </a:r>
                      <a:endParaRPr lang="en-US" sz="6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600" u="none" strike="noStrike">
                          <a:effectLst/>
                        </a:rPr>
                        <a:t>1</a:t>
                      </a:r>
                      <a:endParaRPr lang="en-US" sz="600" b="0" i="0" u="none" strike="noStrike">
                        <a:solidFill>
                          <a:srgbClr val="000000"/>
                        </a:solidFill>
                        <a:effectLst/>
                        <a:latin typeface="Verdana" panose="020B0604030504040204" pitchFamily="34" charset="0"/>
                      </a:endParaRPr>
                    </a:p>
                  </a:txBody>
                  <a:tcPr marL="0" marR="0" marT="0" marB="0" anchor="b"/>
                </a:tc>
                <a:tc>
                  <a:txBody>
                    <a:bodyPr/>
                    <a:lstStyle/>
                    <a:p>
                      <a:pPr algn="l" fontAlgn="ctr"/>
                      <a:r>
                        <a:rPr lang="en-US" sz="700" u="none" strike="noStrike">
                          <a:effectLst/>
                        </a:rPr>
                        <a:t>VU</a:t>
                      </a:r>
                      <a:endParaRPr lang="en-US" sz="700" b="0" i="0" u="none" strike="noStrike">
                        <a:solidFill>
                          <a:srgbClr val="000000"/>
                        </a:solidFill>
                        <a:effectLst/>
                        <a:latin typeface="Calibri" panose="020F0502020204030204" pitchFamily="34" charset="0"/>
                      </a:endParaRPr>
                    </a:p>
                  </a:txBody>
                  <a:tcPr marL="0" marR="0" marT="0" marB="0" anchor="ct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59466551"/>
                  </a:ext>
                </a:extLst>
              </a:tr>
              <a:tr h="115165">
                <a:tc>
                  <a:txBody>
                    <a:bodyPr/>
                    <a:lstStyle/>
                    <a:p>
                      <a:pPr algn="l" fontAlgn="b"/>
                      <a:endParaRPr lang="en-US" sz="600" b="0" i="0" u="none" strike="noStrike">
                        <a:solidFill>
                          <a:srgbClr val="000000"/>
                        </a:solidFill>
                        <a:effectLst/>
                        <a:latin typeface="Verdana" panose="020B0604030504040204" pitchFamily="34" charset="0"/>
                      </a:endParaRPr>
                    </a:p>
                  </a:txBody>
                  <a:tcPr marL="0" marR="0" marT="0" marB="0" anchor="b"/>
                </a:tc>
                <a:tc>
                  <a:txBody>
                    <a:bodyPr/>
                    <a:lstStyle/>
                    <a:p>
                      <a:pPr algn="l" fontAlgn="b"/>
                      <a:endParaRPr lang="en-US" sz="600" b="0" i="1" u="none" strike="noStrike">
                        <a:solidFill>
                          <a:srgbClr val="000000"/>
                        </a:solidFill>
                        <a:effectLst/>
                        <a:latin typeface="Verdana" panose="020B0604030504040204" pitchFamily="34" charset="0"/>
                      </a:endParaRPr>
                    </a:p>
                  </a:txBody>
                  <a:tcPr marL="0" marR="0" marT="0" marB="0" anchor="b"/>
                </a:tc>
                <a:tc>
                  <a:txBody>
                    <a:bodyPr/>
                    <a:lstStyle/>
                    <a:p>
                      <a:pPr algn="r" fontAlgn="b"/>
                      <a:r>
                        <a:rPr lang="en-US" sz="700" u="none" strike="noStrike" dirty="0">
                          <a:effectLst/>
                        </a:rPr>
                        <a:t>1960</a:t>
                      </a:r>
                      <a:endParaRPr lang="en-US" sz="7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800000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Greenland</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ctr"/>
                      <a:endParaRPr lang="en-US" sz="600" b="0" i="0" u="none" strike="noStrike">
                        <a:solidFill>
                          <a:srgbClr val="000000"/>
                        </a:solidFill>
                        <a:effectLst/>
                        <a:latin typeface="Verdana" panose="020B0604030504040204" pitchFamily="34" charset="0"/>
                      </a:endParaRPr>
                    </a:p>
                  </a:txBody>
                  <a:tcPr marL="0" marR="0" marT="0" marB="0" anchor="ctr"/>
                </a:tc>
                <a:tc>
                  <a:txBody>
                    <a:bodyPr/>
                    <a:lstStyle/>
                    <a:p>
                      <a:pPr algn="ctr" fontAlgn="b"/>
                      <a:endParaRPr lang="en-US" sz="600" b="0" i="0" u="none" strike="noStrike">
                        <a:solidFill>
                          <a:srgbClr val="000000"/>
                        </a:solidFill>
                        <a:effectLst/>
                        <a:latin typeface="Verdana" panose="020B0604030504040204" pitchFamily="34" charset="0"/>
                      </a:endParaRPr>
                    </a:p>
                  </a:txBody>
                  <a:tcPr marL="0" marR="0" marT="0" marB="0" anchor="b"/>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58488258"/>
                  </a:ext>
                </a:extLst>
              </a:tr>
              <a:tr h="115165">
                <a:tc>
                  <a:txBody>
                    <a:bodyPr/>
                    <a:lstStyle/>
                    <a:p>
                      <a:pPr algn="l" fontAlgn="b"/>
                      <a:endParaRPr lang="en-US" sz="600" b="0" i="0" u="none" strike="noStrike">
                        <a:solidFill>
                          <a:srgbClr val="000000"/>
                        </a:solidFill>
                        <a:effectLst/>
                        <a:latin typeface="Verdana" panose="020B0604030504040204" pitchFamily="34" charset="0"/>
                      </a:endParaRPr>
                    </a:p>
                  </a:txBody>
                  <a:tcPr marL="0" marR="0" marT="0" marB="0" anchor="b"/>
                </a:tc>
                <a:tc>
                  <a:txBody>
                    <a:bodyPr/>
                    <a:lstStyle/>
                    <a:p>
                      <a:pPr algn="l" fontAlgn="b"/>
                      <a:endParaRPr lang="en-US" sz="600" b="0" i="1" u="none" strike="noStrike">
                        <a:solidFill>
                          <a:srgbClr val="000000"/>
                        </a:solidFill>
                        <a:effectLst/>
                        <a:latin typeface="Verdana" panose="020B0604030504040204" pitchFamily="34" charset="0"/>
                      </a:endParaRPr>
                    </a:p>
                  </a:txBody>
                  <a:tcPr marL="0" marR="0" marT="0" marB="0" anchor="b"/>
                </a:tc>
                <a:tc>
                  <a:txBody>
                    <a:bodyPr/>
                    <a:lstStyle/>
                    <a:p>
                      <a:pPr algn="r" fontAlgn="b"/>
                      <a:r>
                        <a:rPr lang="en-US" sz="700" u="none" strike="noStrike" dirty="0">
                          <a:effectLst/>
                        </a:rPr>
                        <a:t>1970</a:t>
                      </a:r>
                      <a:endParaRPr lang="en-US" sz="7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500000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Greenland</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ctr"/>
                      <a:endParaRPr lang="en-US" sz="600" b="0" i="0" u="none" strike="noStrike">
                        <a:solidFill>
                          <a:srgbClr val="000000"/>
                        </a:solidFill>
                        <a:effectLst/>
                        <a:latin typeface="Verdana" panose="020B0604030504040204" pitchFamily="34" charset="0"/>
                      </a:endParaRPr>
                    </a:p>
                  </a:txBody>
                  <a:tcPr marL="0" marR="0" marT="0" marB="0" anchor="ctr"/>
                </a:tc>
                <a:tc>
                  <a:txBody>
                    <a:bodyPr/>
                    <a:lstStyle/>
                    <a:p>
                      <a:pPr algn="ctr" fontAlgn="b"/>
                      <a:endParaRPr lang="en-US" sz="600" b="0" i="0" u="none" strike="noStrike">
                        <a:solidFill>
                          <a:srgbClr val="000000"/>
                        </a:solidFill>
                        <a:effectLst/>
                        <a:latin typeface="Verdana" panose="020B0604030504040204" pitchFamily="34" charset="0"/>
                      </a:endParaRPr>
                    </a:p>
                  </a:txBody>
                  <a:tcPr marL="0" marR="0" marT="0" marB="0" anchor="b"/>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63623957"/>
                  </a:ext>
                </a:extLst>
              </a:tr>
              <a:tr h="115165">
                <a:tc>
                  <a:txBody>
                    <a:bodyPr/>
                    <a:lstStyle/>
                    <a:p>
                      <a:pPr algn="l" fontAlgn="b"/>
                      <a:endParaRPr lang="en-US" sz="600" b="0" i="0" u="none" strike="noStrike">
                        <a:solidFill>
                          <a:srgbClr val="000000"/>
                        </a:solidFill>
                        <a:effectLst/>
                        <a:latin typeface="Verdana" panose="020B0604030504040204" pitchFamily="34" charset="0"/>
                      </a:endParaRPr>
                    </a:p>
                  </a:txBody>
                  <a:tcPr marL="0" marR="0" marT="0" marB="0" anchor="b"/>
                </a:tc>
                <a:tc>
                  <a:txBody>
                    <a:bodyPr/>
                    <a:lstStyle/>
                    <a:p>
                      <a:pPr algn="l" fontAlgn="b"/>
                      <a:endParaRPr lang="en-US" sz="600" b="0" i="1" u="none" strike="noStrike">
                        <a:solidFill>
                          <a:srgbClr val="000000"/>
                        </a:solidFill>
                        <a:effectLst/>
                        <a:latin typeface="Verdana" panose="020B0604030504040204" pitchFamily="34" charset="0"/>
                      </a:endParaRPr>
                    </a:p>
                  </a:txBody>
                  <a:tcPr marL="0" marR="0" marT="0" marB="0" anchor="b"/>
                </a:tc>
                <a:tc>
                  <a:txBody>
                    <a:bodyPr/>
                    <a:lstStyle/>
                    <a:p>
                      <a:pPr algn="r" fontAlgn="b"/>
                      <a:r>
                        <a:rPr lang="en-US" sz="700" u="none" strike="noStrike" dirty="0">
                          <a:effectLst/>
                        </a:rPr>
                        <a:t>1980</a:t>
                      </a:r>
                      <a:endParaRPr lang="en-US" sz="7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300000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Greenland</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ctr"/>
                      <a:endParaRPr lang="en-US" sz="600" b="0" i="0" u="none" strike="noStrike">
                        <a:solidFill>
                          <a:srgbClr val="000000"/>
                        </a:solidFill>
                        <a:effectLst/>
                        <a:latin typeface="Verdana" panose="020B0604030504040204" pitchFamily="34" charset="0"/>
                      </a:endParaRPr>
                    </a:p>
                  </a:txBody>
                  <a:tcPr marL="0" marR="0" marT="0" marB="0" anchor="ctr"/>
                </a:tc>
                <a:tc>
                  <a:txBody>
                    <a:bodyPr/>
                    <a:lstStyle/>
                    <a:p>
                      <a:pPr algn="ctr" fontAlgn="b"/>
                      <a:endParaRPr lang="en-US" sz="600" b="0" i="0" u="none" strike="noStrike">
                        <a:solidFill>
                          <a:srgbClr val="000000"/>
                        </a:solidFill>
                        <a:effectLst/>
                        <a:latin typeface="Verdana" panose="020B0604030504040204" pitchFamily="34" charset="0"/>
                      </a:endParaRPr>
                    </a:p>
                  </a:txBody>
                  <a:tcPr marL="0" marR="0" marT="0" marB="0" anchor="b"/>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22766960"/>
                  </a:ext>
                </a:extLst>
              </a:tr>
              <a:tr h="115165">
                <a:tc>
                  <a:txBody>
                    <a:bodyPr/>
                    <a:lstStyle/>
                    <a:p>
                      <a:pPr algn="l" fontAlgn="b"/>
                      <a:endParaRPr lang="en-US" sz="600" b="0" i="0" u="none" strike="noStrike">
                        <a:solidFill>
                          <a:srgbClr val="000000"/>
                        </a:solidFill>
                        <a:effectLst/>
                        <a:latin typeface="Verdana" panose="020B0604030504040204" pitchFamily="34" charset="0"/>
                      </a:endParaRPr>
                    </a:p>
                  </a:txBody>
                  <a:tcPr marL="0" marR="0" marT="0" marB="0" anchor="b"/>
                </a:tc>
                <a:tc>
                  <a:txBody>
                    <a:bodyPr/>
                    <a:lstStyle/>
                    <a:p>
                      <a:pPr algn="l" fontAlgn="b"/>
                      <a:endParaRPr lang="en-US" sz="600" b="0" i="1" u="none" strike="noStrike">
                        <a:solidFill>
                          <a:srgbClr val="000000"/>
                        </a:solidFill>
                        <a:effectLst/>
                        <a:latin typeface="Verdana" panose="020B0604030504040204" pitchFamily="34" charset="0"/>
                      </a:endParaRPr>
                    </a:p>
                  </a:txBody>
                  <a:tcPr marL="0" marR="0" marT="0" marB="0" anchor="b"/>
                </a:tc>
                <a:tc>
                  <a:txBody>
                    <a:bodyPr/>
                    <a:lstStyle/>
                    <a:p>
                      <a:pPr algn="r" fontAlgn="b"/>
                      <a:r>
                        <a:rPr lang="en-US" sz="700" u="none" strike="noStrike">
                          <a:effectLst/>
                        </a:rPr>
                        <a:t>1990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200000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Greenland</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ctr"/>
                      <a:endParaRPr lang="en-US" sz="600" b="0" i="0" u="none" strike="noStrike">
                        <a:solidFill>
                          <a:srgbClr val="000000"/>
                        </a:solidFill>
                        <a:effectLst/>
                        <a:latin typeface="Verdana" panose="020B0604030504040204" pitchFamily="34" charset="0"/>
                      </a:endParaRPr>
                    </a:p>
                  </a:txBody>
                  <a:tcPr marL="0" marR="0" marT="0" marB="0" anchor="ctr"/>
                </a:tc>
                <a:tc>
                  <a:txBody>
                    <a:bodyPr/>
                    <a:lstStyle/>
                    <a:p>
                      <a:pPr algn="ctr" fontAlgn="b"/>
                      <a:endParaRPr lang="en-US" sz="600" b="0" i="0" u="none" strike="noStrike">
                        <a:solidFill>
                          <a:srgbClr val="000000"/>
                        </a:solidFill>
                        <a:effectLst/>
                        <a:latin typeface="Verdana" panose="020B0604030504040204" pitchFamily="34" charset="0"/>
                      </a:endParaRPr>
                    </a:p>
                  </a:txBody>
                  <a:tcPr marL="0" marR="0" marT="0" marB="0" anchor="b"/>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79176388"/>
                  </a:ext>
                </a:extLst>
              </a:tr>
              <a:tr h="115165">
                <a:tc>
                  <a:txBody>
                    <a:bodyPr/>
                    <a:lstStyle/>
                    <a:p>
                      <a:pPr algn="l" fontAlgn="b"/>
                      <a:endParaRPr lang="en-US" sz="600" b="0" i="0" u="none" strike="noStrike">
                        <a:solidFill>
                          <a:srgbClr val="000000"/>
                        </a:solidFill>
                        <a:effectLst/>
                        <a:latin typeface="Verdana" panose="020B0604030504040204" pitchFamily="34" charset="0"/>
                      </a:endParaRPr>
                    </a:p>
                  </a:txBody>
                  <a:tcPr marL="0" marR="0" marT="0" marB="0" anchor="b"/>
                </a:tc>
                <a:tc>
                  <a:txBody>
                    <a:bodyPr/>
                    <a:lstStyle/>
                    <a:p>
                      <a:pPr algn="l" fontAlgn="b"/>
                      <a:endParaRPr lang="en-US" sz="600" b="0" i="1" u="none" strike="noStrike">
                        <a:solidFill>
                          <a:srgbClr val="000000"/>
                        </a:solidFill>
                        <a:effectLst/>
                        <a:latin typeface="Verdana" panose="020B0604030504040204" pitchFamily="34" charset="0"/>
                      </a:endParaRPr>
                    </a:p>
                  </a:txBody>
                  <a:tcPr marL="0" marR="0" marT="0" marB="0" anchor="b"/>
                </a:tc>
                <a:tc>
                  <a:txBody>
                    <a:bodyPr/>
                    <a:lstStyle/>
                    <a:p>
                      <a:pPr algn="r" fontAlgn="b"/>
                      <a:r>
                        <a:rPr lang="en-US" sz="700" u="none" strike="noStrike">
                          <a:effectLst/>
                        </a:rPr>
                        <a:t>2000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180000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Greenland</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ctr"/>
                      <a:endParaRPr lang="en-US" sz="600" b="0" i="0" u="none" strike="noStrike">
                        <a:solidFill>
                          <a:srgbClr val="000000"/>
                        </a:solidFill>
                        <a:effectLst/>
                        <a:latin typeface="Verdana" panose="020B0604030504040204" pitchFamily="34" charset="0"/>
                      </a:endParaRPr>
                    </a:p>
                  </a:txBody>
                  <a:tcPr marL="0" marR="0" marT="0" marB="0" anchor="ctr"/>
                </a:tc>
                <a:tc>
                  <a:txBody>
                    <a:bodyPr/>
                    <a:lstStyle/>
                    <a:p>
                      <a:pPr algn="ctr" fontAlgn="b"/>
                      <a:endParaRPr lang="en-US" sz="600" b="0" i="0" u="none" strike="noStrike">
                        <a:solidFill>
                          <a:srgbClr val="000000"/>
                        </a:solidFill>
                        <a:effectLst/>
                        <a:latin typeface="Verdana" panose="020B0604030504040204" pitchFamily="34" charset="0"/>
                      </a:endParaRPr>
                    </a:p>
                  </a:txBody>
                  <a:tcPr marL="0" marR="0" marT="0" marB="0" anchor="b"/>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90108436"/>
                  </a:ext>
                </a:extLst>
              </a:tr>
              <a:tr h="115165">
                <a:tc>
                  <a:txBody>
                    <a:bodyPr/>
                    <a:lstStyle/>
                    <a:p>
                      <a:pPr algn="l" fontAlgn="b"/>
                      <a:endParaRPr lang="en-US" sz="600" b="0" i="0" u="none" strike="noStrike">
                        <a:solidFill>
                          <a:srgbClr val="000000"/>
                        </a:solidFill>
                        <a:effectLst/>
                        <a:latin typeface="Verdana" panose="020B0604030504040204" pitchFamily="34" charset="0"/>
                      </a:endParaRPr>
                    </a:p>
                  </a:txBody>
                  <a:tcPr marL="0" marR="0" marT="0" marB="0" anchor="b"/>
                </a:tc>
                <a:tc>
                  <a:txBody>
                    <a:bodyPr/>
                    <a:lstStyle/>
                    <a:p>
                      <a:pPr algn="l" fontAlgn="b"/>
                      <a:endParaRPr lang="en-US" sz="600" b="0" i="1" u="none" strike="noStrike">
                        <a:solidFill>
                          <a:srgbClr val="000000"/>
                        </a:solidFill>
                        <a:effectLst/>
                        <a:latin typeface="Verdana" panose="020B0604030504040204" pitchFamily="34" charset="0"/>
                      </a:endParaRPr>
                    </a:p>
                  </a:txBody>
                  <a:tcPr marL="0" marR="0" marT="0" marB="0" anchor="b"/>
                </a:tc>
                <a:tc>
                  <a:txBody>
                    <a:bodyPr/>
                    <a:lstStyle/>
                    <a:p>
                      <a:pPr algn="r" fontAlgn="b"/>
                      <a:r>
                        <a:rPr lang="en-US" sz="700" u="none" strike="noStrike">
                          <a:effectLst/>
                        </a:rPr>
                        <a:t>2010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150000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Greenland</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ctr"/>
                      <a:endParaRPr lang="en-US" sz="600" b="0" i="0" u="none" strike="noStrike">
                        <a:solidFill>
                          <a:srgbClr val="000000"/>
                        </a:solidFill>
                        <a:effectLst/>
                        <a:latin typeface="Verdana" panose="020B0604030504040204" pitchFamily="34" charset="0"/>
                      </a:endParaRPr>
                    </a:p>
                  </a:txBody>
                  <a:tcPr marL="0" marR="0" marT="0" marB="0" anchor="ctr"/>
                </a:tc>
                <a:tc>
                  <a:txBody>
                    <a:bodyPr/>
                    <a:lstStyle/>
                    <a:p>
                      <a:pPr algn="ctr" fontAlgn="b"/>
                      <a:endParaRPr lang="en-US" sz="600" b="0" i="0" u="none" strike="noStrike">
                        <a:solidFill>
                          <a:srgbClr val="000000"/>
                        </a:solidFill>
                        <a:effectLst/>
                        <a:latin typeface="Verdana" panose="020B0604030504040204" pitchFamily="34" charset="0"/>
                      </a:endParaRPr>
                    </a:p>
                  </a:txBody>
                  <a:tcPr marL="0" marR="0" marT="0" marB="0" anchor="b"/>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59292640"/>
                  </a:ext>
                </a:extLst>
              </a:tr>
              <a:tr h="115165">
                <a:tc>
                  <a:txBody>
                    <a:bodyPr/>
                    <a:lstStyle/>
                    <a:p>
                      <a:pPr algn="l" fontAlgn="b"/>
                      <a:r>
                        <a:rPr lang="en-US" sz="600" u="none" strike="noStrike">
                          <a:effectLst/>
                        </a:rPr>
                        <a:t>Gray seal</a:t>
                      </a:r>
                      <a:endParaRPr lang="en-US" sz="600" b="0" i="0" u="none" strike="noStrike">
                        <a:solidFill>
                          <a:srgbClr val="000000"/>
                        </a:solidFill>
                        <a:effectLst/>
                        <a:latin typeface="Verdana" panose="020B0604030504040204" pitchFamily="34" charset="0"/>
                      </a:endParaRPr>
                    </a:p>
                  </a:txBody>
                  <a:tcPr marL="0" marR="0" marT="0" marB="0" anchor="b"/>
                </a:tc>
                <a:tc>
                  <a:txBody>
                    <a:bodyPr/>
                    <a:lstStyle/>
                    <a:p>
                      <a:pPr algn="l" fontAlgn="b"/>
                      <a:r>
                        <a:rPr lang="en-US" sz="600" u="none" strike="noStrike">
                          <a:effectLst/>
                        </a:rPr>
                        <a:t>Halichoerus grypus</a:t>
                      </a:r>
                      <a:endParaRPr lang="en-US" sz="600" b="0" i="1" u="none" strike="noStrike">
                        <a:solidFill>
                          <a:srgbClr val="000000"/>
                        </a:solidFill>
                        <a:effectLst/>
                        <a:latin typeface="Verdana" panose="020B060403050404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Greenland</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ctr"/>
                      <a:r>
                        <a:rPr lang="en-US" sz="600" u="none" strike="noStrike">
                          <a:effectLst/>
                        </a:rPr>
                        <a:t>0</a:t>
                      </a:r>
                      <a:endParaRPr lang="en-US" sz="6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600" u="none" strike="noStrike">
                          <a:effectLst/>
                        </a:rPr>
                        <a:t>1</a:t>
                      </a:r>
                      <a:endParaRPr lang="en-US" sz="600" b="0" i="0" u="none" strike="noStrike">
                        <a:solidFill>
                          <a:srgbClr val="000000"/>
                        </a:solidFill>
                        <a:effectLst/>
                        <a:latin typeface="Verdana" panose="020B0604030504040204" pitchFamily="34" charset="0"/>
                      </a:endParaRPr>
                    </a:p>
                  </a:txBody>
                  <a:tcPr marL="0" marR="0" marT="0" marB="0" anchor="b"/>
                </a:tc>
                <a:tc>
                  <a:txBody>
                    <a:bodyPr/>
                    <a:lstStyle/>
                    <a:p>
                      <a:pPr algn="l" fontAlgn="ctr"/>
                      <a:r>
                        <a:rPr lang="en-US" sz="700" u="none" strike="noStrike">
                          <a:effectLst/>
                        </a:rPr>
                        <a:t>LC</a:t>
                      </a:r>
                      <a:endParaRPr lang="en-US" sz="700" b="0" i="0" u="none" strike="noStrike">
                        <a:solidFill>
                          <a:srgbClr val="000000"/>
                        </a:solidFill>
                        <a:effectLst/>
                        <a:latin typeface="Calibri" panose="020F0502020204030204" pitchFamily="34" charset="0"/>
                      </a:endParaRPr>
                    </a:p>
                  </a:txBody>
                  <a:tcPr marL="0" marR="0" marT="0" marB="0" anchor="ct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37947561"/>
                  </a:ext>
                </a:extLst>
              </a:tr>
              <a:tr h="115165">
                <a:tc>
                  <a:txBody>
                    <a:bodyPr/>
                    <a:lstStyle/>
                    <a:p>
                      <a:pPr algn="l" fontAlgn="b"/>
                      <a:r>
                        <a:rPr lang="en-US" sz="600" u="none" strike="noStrike">
                          <a:effectLst/>
                        </a:rPr>
                        <a:t>Harbor seal</a:t>
                      </a:r>
                      <a:endParaRPr lang="en-US" sz="600" b="0" i="0" u="none" strike="noStrike">
                        <a:solidFill>
                          <a:srgbClr val="000000"/>
                        </a:solidFill>
                        <a:effectLst/>
                        <a:latin typeface="Verdana" panose="020B0604030504040204" pitchFamily="34" charset="0"/>
                      </a:endParaRPr>
                    </a:p>
                  </a:txBody>
                  <a:tcPr marL="0" marR="0" marT="0" marB="0" anchor="b"/>
                </a:tc>
                <a:tc>
                  <a:txBody>
                    <a:bodyPr/>
                    <a:lstStyle/>
                    <a:p>
                      <a:pPr algn="l" fontAlgn="b"/>
                      <a:r>
                        <a:rPr lang="en-US" sz="600" u="none" strike="noStrike">
                          <a:effectLst/>
                        </a:rPr>
                        <a:t>Phoca vitulina</a:t>
                      </a:r>
                      <a:endParaRPr lang="en-US" sz="600" b="0" i="1" u="none" strike="noStrike">
                        <a:solidFill>
                          <a:srgbClr val="000000"/>
                        </a:solidFill>
                        <a:effectLst/>
                        <a:latin typeface="Verdana" panose="020B060403050404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Greenland</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ctr"/>
                      <a:r>
                        <a:rPr lang="en-US" sz="600" u="none" strike="noStrike">
                          <a:effectLst/>
                        </a:rPr>
                        <a:t>0</a:t>
                      </a:r>
                      <a:endParaRPr lang="en-US" sz="6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600" u="none" strike="noStrike">
                          <a:effectLst/>
                        </a:rPr>
                        <a:t>1</a:t>
                      </a:r>
                      <a:endParaRPr lang="en-US" sz="600" b="0" i="0" u="none" strike="noStrike">
                        <a:solidFill>
                          <a:srgbClr val="000000"/>
                        </a:solidFill>
                        <a:effectLst/>
                        <a:latin typeface="Verdana" panose="020B0604030504040204" pitchFamily="34" charset="0"/>
                      </a:endParaRPr>
                    </a:p>
                  </a:txBody>
                  <a:tcPr marL="0" marR="0" marT="0" marB="0" anchor="b"/>
                </a:tc>
                <a:tc>
                  <a:txBody>
                    <a:bodyPr/>
                    <a:lstStyle/>
                    <a:p>
                      <a:pPr algn="l" fontAlgn="ctr"/>
                      <a:r>
                        <a:rPr lang="en-US" sz="700" u="none" strike="noStrike">
                          <a:effectLst/>
                        </a:rPr>
                        <a:t>LC</a:t>
                      </a:r>
                      <a:endParaRPr lang="en-US" sz="700" b="0" i="0" u="none" strike="noStrike">
                        <a:solidFill>
                          <a:srgbClr val="000000"/>
                        </a:solidFill>
                        <a:effectLst/>
                        <a:latin typeface="Calibri" panose="020F0502020204030204" pitchFamily="34" charset="0"/>
                      </a:endParaRPr>
                    </a:p>
                  </a:txBody>
                  <a:tcPr marL="0" marR="0" marT="0" marB="0" anchor="ct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71440203"/>
                  </a:ext>
                </a:extLst>
              </a:tr>
              <a:tr h="115165">
                <a:tc>
                  <a:txBody>
                    <a:bodyPr/>
                    <a:lstStyle/>
                    <a:p>
                      <a:pPr algn="l" fontAlgn="b"/>
                      <a:r>
                        <a:rPr lang="en-US" sz="600" u="none" strike="noStrike">
                          <a:effectLst/>
                        </a:rPr>
                        <a:t>Ringed seal</a:t>
                      </a:r>
                      <a:endParaRPr lang="en-US" sz="600" b="0" i="0" u="none" strike="noStrike">
                        <a:solidFill>
                          <a:srgbClr val="000000"/>
                        </a:solidFill>
                        <a:effectLst/>
                        <a:latin typeface="Verdana" panose="020B0604030504040204" pitchFamily="34" charset="0"/>
                      </a:endParaRPr>
                    </a:p>
                  </a:txBody>
                  <a:tcPr marL="0" marR="0" marT="0" marB="0" anchor="b"/>
                </a:tc>
                <a:tc>
                  <a:txBody>
                    <a:bodyPr/>
                    <a:lstStyle/>
                    <a:p>
                      <a:pPr algn="l" fontAlgn="b"/>
                      <a:r>
                        <a:rPr lang="en-US" sz="600" u="none" strike="noStrike">
                          <a:effectLst/>
                        </a:rPr>
                        <a:t>Pusa hispida</a:t>
                      </a:r>
                      <a:endParaRPr lang="en-US" sz="600" b="0" i="1" u="none" strike="noStrike">
                        <a:solidFill>
                          <a:srgbClr val="000000"/>
                        </a:solidFill>
                        <a:effectLst/>
                        <a:latin typeface="Verdana" panose="020B0604030504040204" pitchFamily="34" charset="0"/>
                      </a:endParaRPr>
                    </a:p>
                  </a:txBody>
                  <a:tcPr marL="0" marR="0" marT="0"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Greenland</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ctr"/>
                      <a:r>
                        <a:rPr lang="en-US" sz="600" u="none" strike="noStrike">
                          <a:effectLst/>
                        </a:rPr>
                        <a:t>1</a:t>
                      </a:r>
                      <a:endParaRPr lang="en-US" sz="600" b="0" i="0" u="none" strike="noStrike">
                        <a:solidFill>
                          <a:srgbClr val="000000"/>
                        </a:solidFill>
                        <a:effectLst/>
                        <a:latin typeface="Verdana" panose="020B0604030504040204" pitchFamily="34" charset="0"/>
                      </a:endParaRPr>
                    </a:p>
                  </a:txBody>
                  <a:tcPr marL="0" marR="0" marT="0" marB="0" anchor="ctr"/>
                </a:tc>
                <a:tc>
                  <a:txBody>
                    <a:bodyPr/>
                    <a:lstStyle/>
                    <a:p>
                      <a:pPr algn="ctr" fontAlgn="b"/>
                      <a:r>
                        <a:rPr lang="en-US" sz="600" u="none" strike="noStrike">
                          <a:effectLst/>
                        </a:rPr>
                        <a:t>1</a:t>
                      </a:r>
                      <a:endParaRPr lang="en-US" sz="600" b="0" i="0" u="none" strike="noStrike">
                        <a:solidFill>
                          <a:srgbClr val="000000"/>
                        </a:solidFill>
                        <a:effectLst/>
                        <a:latin typeface="Verdana" panose="020B0604030504040204" pitchFamily="34" charset="0"/>
                      </a:endParaRPr>
                    </a:p>
                  </a:txBody>
                  <a:tcPr marL="0" marR="0" marT="0" marB="0" anchor="b"/>
                </a:tc>
                <a:tc>
                  <a:txBody>
                    <a:bodyPr/>
                    <a:lstStyle/>
                    <a:p>
                      <a:pPr algn="l" fontAlgn="ctr"/>
                      <a:r>
                        <a:rPr lang="en-US" sz="700" u="none" strike="noStrike">
                          <a:effectLst/>
                        </a:rPr>
                        <a:t>LC</a:t>
                      </a:r>
                      <a:endParaRPr lang="en-US" sz="700" b="0" i="0" u="none" strike="noStrike">
                        <a:solidFill>
                          <a:srgbClr val="000000"/>
                        </a:solidFill>
                        <a:effectLst/>
                        <a:latin typeface="Calibri" panose="020F0502020204030204" pitchFamily="34" charset="0"/>
                      </a:endParaRPr>
                    </a:p>
                  </a:txBody>
                  <a:tcPr marL="0" marR="0" marT="0" marB="0" anchor="ct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72057826"/>
                  </a:ext>
                </a:extLst>
              </a:tr>
              <a:tr h="115165">
                <a:tc>
                  <a:txBody>
                    <a:bodyPr/>
                    <a:lstStyle/>
                    <a:p>
                      <a:pPr algn="l" fontAlgn="b"/>
                      <a:endParaRPr lang="en-US" sz="600" b="0" i="0" u="none" strike="noStrike">
                        <a:solidFill>
                          <a:srgbClr val="000000"/>
                        </a:solidFill>
                        <a:effectLst/>
                        <a:latin typeface="Verdana" panose="020B0604030504040204" pitchFamily="34" charset="0"/>
                      </a:endParaRPr>
                    </a:p>
                  </a:txBody>
                  <a:tcPr marL="0" marR="0" marT="0" marB="0" anchor="b"/>
                </a:tc>
                <a:tc>
                  <a:txBody>
                    <a:bodyPr/>
                    <a:lstStyle/>
                    <a:p>
                      <a:pPr algn="l" fontAlgn="b"/>
                      <a:endParaRPr lang="en-US" sz="600" b="0" i="1" u="none" strike="noStrike">
                        <a:solidFill>
                          <a:srgbClr val="000000"/>
                        </a:solidFill>
                        <a:effectLst/>
                        <a:latin typeface="Verdana" panose="020B0604030504040204" pitchFamily="34" charset="0"/>
                      </a:endParaRPr>
                    </a:p>
                  </a:txBody>
                  <a:tcPr marL="0" marR="0" marT="0"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Greenland</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ctr"/>
                      <a:endParaRPr lang="en-US" sz="600" b="0" i="0" u="none" strike="noStrike">
                        <a:solidFill>
                          <a:srgbClr val="000000"/>
                        </a:solidFill>
                        <a:effectLst/>
                        <a:latin typeface="Verdana" panose="020B0604030504040204" pitchFamily="34" charset="0"/>
                      </a:endParaRPr>
                    </a:p>
                  </a:txBody>
                  <a:tcPr marL="0" marR="0" marT="0" marB="0" anchor="ctr"/>
                </a:tc>
                <a:tc>
                  <a:txBody>
                    <a:bodyPr/>
                    <a:lstStyle/>
                    <a:p>
                      <a:pPr algn="ctr" fontAlgn="b"/>
                      <a:endParaRPr lang="en-US" sz="600" b="0" i="0" u="none" strike="noStrike">
                        <a:solidFill>
                          <a:srgbClr val="000000"/>
                        </a:solidFill>
                        <a:effectLst/>
                        <a:latin typeface="Verdana" panose="020B060403050404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41769558"/>
                  </a:ext>
                </a:extLst>
              </a:tr>
              <a:tr h="115165">
                <a:tc>
                  <a:txBody>
                    <a:bodyPr/>
                    <a:lstStyle/>
                    <a:p>
                      <a:pPr algn="l" fontAlgn="b"/>
                      <a:r>
                        <a:rPr lang="en-US" sz="600" u="none" strike="noStrike">
                          <a:effectLst/>
                        </a:rPr>
                        <a:t>Rorquals</a:t>
                      </a:r>
                      <a:endParaRPr lang="en-US" sz="600" b="1" i="0" u="none" strike="noStrike">
                        <a:solidFill>
                          <a:srgbClr val="000000"/>
                        </a:solidFill>
                        <a:effectLst/>
                        <a:latin typeface="Verdana" panose="020B0604030504040204" pitchFamily="34" charset="0"/>
                      </a:endParaRPr>
                    </a:p>
                  </a:txBody>
                  <a:tcPr marL="0" marR="0" marT="0" marB="0" anchor="b"/>
                </a:tc>
                <a:tc>
                  <a:txBody>
                    <a:bodyPr/>
                    <a:lstStyle/>
                    <a:p>
                      <a:pPr algn="l" fontAlgn="b"/>
                      <a:r>
                        <a:rPr lang="en-US" sz="600" u="none" strike="noStrike">
                          <a:effectLst/>
                        </a:rPr>
                        <a:t>Balaenopteridae</a:t>
                      </a:r>
                      <a:endParaRPr lang="en-US" sz="600" b="1" i="0" u="none" strike="noStrike">
                        <a:solidFill>
                          <a:srgbClr val="000000"/>
                        </a:solidFill>
                        <a:effectLst/>
                        <a:latin typeface="Verdana" panose="020B0604030504040204" pitchFamily="34" charset="0"/>
                      </a:endParaRPr>
                    </a:p>
                  </a:txBody>
                  <a:tcPr marL="0" marR="0" marT="0"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Greenland</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ctr"/>
                      <a:endParaRPr lang="en-US" sz="600" b="0" i="0" u="none" strike="noStrike">
                        <a:solidFill>
                          <a:srgbClr val="000000"/>
                        </a:solidFill>
                        <a:effectLst/>
                        <a:latin typeface="Verdana" panose="020B0604030504040204" pitchFamily="34" charset="0"/>
                      </a:endParaRPr>
                    </a:p>
                  </a:txBody>
                  <a:tcPr marL="0" marR="0" marT="0" marB="0" anchor="ctr"/>
                </a:tc>
                <a:tc>
                  <a:txBody>
                    <a:bodyPr/>
                    <a:lstStyle/>
                    <a:p>
                      <a:pPr algn="ctr" fontAlgn="b"/>
                      <a:endParaRPr lang="en-US" sz="600" b="0" i="0" u="none" strike="noStrike">
                        <a:solidFill>
                          <a:srgbClr val="000000"/>
                        </a:solidFill>
                        <a:effectLst/>
                        <a:latin typeface="Verdana" panose="020B060403050404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58624906"/>
                  </a:ext>
                </a:extLst>
              </a:tr>
            </a:tbl>
          </a:graphicData>
        </a:graphic>
      </p:graphicFrame>
      <p:cxnSp>
        <p:nvCxnSpPr>
          <p:cNvPr id="13" name="Lige pilforbindelse 12">
            <a:extLst>
              <a:ext uri="{FF2B5EF4-FFF2-40B4-BE49-F238E27FC236}">
                <a16:creationId xmlns:a16="http://schemas.microsoft.com/office/drawing/2014/main" id="{0561F9BF-2C3D-42EB-83ED-474470F4B94D}"/>
              </a:ext>
            </a:extLst>
          </p:cNvPr>
          <p:cNvCxnSpPr>
            <a:cxnSpLocks/>
          </p:cNvCxnSpPr>
          <p:nvPr/>
        </p:nvCxnSpPr>
        <p:spPr>
          <a:xfrm flipV="1">
            <a:off x="3053186" y="1674635"/>
            <a:ext cx="4353454" cy="1873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Lige pilforbindelse 18">
            <a:extLst>
              <a:ext uri="{FF2B5EF4-FFF2-40B4-BE49-F238E27FC236}">
                <a16:creationId xmlns:a16="http://schemas.microsoft.com/office/drawing/2014/main" id="{C23E9EF6-3F31-4AF5-84A9-3D5EE323421F}"/>
              </a:ext>
            </a:extLst>
          </p:cNvPr>
          <p:cNvCxnSpPr>
            <a:cxnSpLocks/>
          </p:cNvCxnSpPr>
          <p:nvPr/>
        </p:nvCxnSpPr>
        <p:spPr>
          <a:xfrm>
            <a:off x="4057650" y="2565260"/>
            <a:ext cx="3348990" cy="5556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Lige pilforbindelse 21">
            <a:extLst>
              <a:ext uri="{FF2B5EF4-FFF2-40B4-BE49-F238E27FC236}">
                <a16:creationId xmlns:a16="http://schemas.microsoft.com/office/drawing/2014/main" id="{BD18096B-FF17-4DD1-84C2-761B89E02B23}"/>
              </a:ext>
            </a:extLst>
          </p:cNvPr>
          <p:cNvCxnSpPr>
            <a:cxnSpLocks/>
          </p:cNvCxnSpPr>
          <p:nvPr/>
        </p:nvCxnSpPr>
        <p:spPr>
          <a:xfrm>
            <a:off x="2529348" y="3539524"/>
            <a:ext cx="7620492" cy="9951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6769111"/>
      </p:ext>
    </p:extLst>
  </p:cSld>
  <p:clrMapOvr>
    <a:masterClrMapping/>
  </p:clrMapOvr>
</p:sld>
</file>

<file path=ppt/theme/theme1.xml><?xml version="1.0" encoding="utf-8"?>
<a:theme xmlns:a="http://schemas.openxmlformats.org/drawingml/2006/main" name="MS-Theme-01">
  <a:themeElements>
    <a:clrScheme name="SDG 15">
      <a:dk1>
        <a:srgbClr val="111111"/>
      </a:dk1>
      <a:lt1>
        <a:srgbClr val="EEEEEE"/>
      </a:lt1>
      <a:dk2>
        <a:srgbClr val="333333"/>
      </a:dk2>
      <a:lt2>
        <a:srgbClr val="F8F8F8"/>
      </a:lt2>
      <a:accent1>
        <a:srgbClr val="56C02B"/>
      </a:accent1>
      <a:accent2>
        <a:srgbClr val="4C9F38"/>
      </a:accent2>
      <a:accent3>
        <a:srgbClr val="3F7E44"/>
      </a:accent3>
      <a:accent4>
        <a:srgbClr val="26BDE2"/>
      </a:accent4>
      <a:accent5>
        <a:srgbClr val="0A97D9"/>
      </a:accent5>
      <a:accent6>
        <a:srgbClr val="00689D"/>
      </a:accent6>
      <a:hlink>
        <a:srgbClr val="56C02B"/>
      </a:hlink>
      <a:folHlink>
        <a:srgbClr val="4C9F38"/>
      </a:folHlink>
    </a:clrScheme>
    <a:fontScheme name="Test">
      <a:majorFont>
        <a:latin typeface="Teko-Regular"/>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D999D3-47E3-DA45-A34D-15718D39A5DC}" vid="{04FAC5F9-21AE-B946-B8C0-EBD3DAE49C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 PP Template 06</Template>
  <TotalTime>366</TotalTime>
  <Words>1771</Words>
  <Application>Microsoft Office PowerPoint</Application>
  <PresentationFormat>Widescreen</PresentationFormat>
  <Paragraphs>263</Paragraphs>
  <Slides>14</Slides>
  <Notes>11</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14</vt:i4>
      </vt:variant>
    </vt:vector>
  </HeadingPairs>
  <TitlesOfParts>
    <vt:vector size="20" baseType="lpstr">
      <vt:lpstr>Wingdings</vt:lpstr>
      <vt:lpstr>Verdana</vt:lpstr>
      <vt:lpstr>Teko-Regular</vt:lpstr>
      <vt:lpstr>Calibri</vt:lpstr>
      <vt:lpstr>Arial</vt:lpstr>
      <vt:lpstr>MS-Theme-01</vt:lpstr>
      <vt:lpstr>Arktis under forandring</vt:lpstr>
      <vt:lpstr>Biodiversiteten I arktis - abiotiske faktorer</vt:lpstr>
      <vt:lpstr>Biodiversitet I Arktis - biotiske faktorer</vt:lpstr>
      <vt:lpstr>Arktis er under forandring</vt:lpstr>
      <vt:lpstr>Forandringer i Arktis</vt:lpstr>
      <vt:lpstr>Marindata og arktis</vt:lpstr>
      <vt:lpstr>grønland</vt:lpstr>
      <vt:lpstr>computerøvelse</vt:lpstr>
      <vt:lpstr>excelark</vt:lpstr>
      <vt:lpstr>Introduktion til Iucn red list over truede arter (iucnredlist.org)</vt:lpstr>
      <vt:lpstr>PowerPoint-præsentation</vt:lpstr>
      <vt:lpstr>Spørgsmål til øvelse</vt:lpstr>
      <vt:lpstr>Fremtiden for grønlands marine biodiversitet</vt:lpstr>
      <vt:lpstr>Klassens samlede råd og oversigt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Julie</dc:creator>
  <cp:lastModifiedBy>Julie Lindholm</cp:lastModifiedBy>
  <cp:revision>5</cp:revision>
  <dcterms:created xsi:type="dcterms:W3CDTF">2021-11-25T12:20:26Z</dcterms:created>
  <dcterms:modified xsi:type="dcterms:W3CDTF">2022-01-26T15:55:54Z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4a6cde5-7839-4ec4-8d8e-c07bb763d4d9_Enabled">
    <vt:lpwstr>true</vt:lpwstr>
  </property>
  <property fmtid="{D5CDD505-2E9C-101B-9397-08002B2CF9AE}" pid="3" name="MSIP_Label_74a6cde5-7839-4ec4-8d8e-c07bb763d4d9_SetDate">
    <vt:lpwstr>2021-11-25T12:29:37Z</vt:lpwstr>
  </property>
  <property fmtid="{D5CDD505-2E9C-101B-9397-08002B2CF9AE}" pid="4" name="MSIP_Label_74a6cde5-7839-4ec4-8d8e-c07bb763d4d9_Method">
    <vt:lpwstr>Privileged</vt:lpwstr>
  </property>
  <property fmtid="{D5CDD505-2E9C-101B-9397-08002B2CF9AE}" pid="5" name="MSIP_Label_74a6cde5-7839-4ec4-8d8e-c07bb763d4d9_Name">
    <vt:lpwstr>Public</vt:lpwstr>
  </property>
  <property fmtid="{D5CDD505-2E9C-101B-9397-08002B2CF9AE}" pid="6" name="MSIP_Label_74a6cde5-7839-4ec4-8d8e-c07bb763d4d9_SiteId">
    <vt:lpwstr>3c41b599-f42e-41c3-b837-b8a13451b079</vt:lpwstr>
  </property>
  <property fmtid="{D5CDD505-2E9C-101B-9397-08002B2CF9AE}" pid="7" name="MSIP_Label_74a6cde5-7839-4ec4-8d8e-c07bb763d4d9_ActionId">
    <vt:lpwstr>7c749932-66bb-4ee2-8afc-96fda657323a</vt:lpwstr>
  </property>
  <property fmtid="{D5CDD505-2E9C-101B-9397-08002B2CF9AE}" pid="8" name="MSIP_Label_74a6cde5-7839-4ec4-8d8e-c07bb763d4d9_ContentBits">
    <vt:lpwstr>0</vt:lpwstr>
  </property>
</Properties>
</file>