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6" r:id="rId1"/>
  </p:sldMasterIdLst>
  <p:notesMasterIdLst>
    <p:notesMasterId r:id="rId9"/>
  </p:notesMasterIdLst>
  <p:sldIdLst>
    <p:sldId id="256" r:id="rId2"/>
    <p:sldId id="260" r:id="rId3"/>
    <p:sldId id="261" r:id="rId4"/>
    <p:sldId id="262" r:id="rId5"/>
    <p:sldId id="267" r:id="rId6"/>
    <p:sldId id="268" r:id="rId7"/>
    <p:sldId id="266"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mbria Math" panose="02040503050406030204" pitchFamily="18" charset="0"/>
      <p:regular r:id="rId14"/>
    </p:embeddedFont>
    <p:embeddedFont>
      <p:font typeface="Teko-Regular" panose="020B0604020202020204" charset="0"/>
      <p:regular r:id="rId15"/>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BC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F218F-D59D-435F-959E-4C14D55D4C9E}" v="2" dt="2022-02-28T16:48:28.772"/>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53"/>
    <p:restoredTop sz="94275" autoAdjust="0"/>
  </p:normalViewPr>
  <p:slideViewPr>
    <p:cSldViewPr snapToGrid="0" snapToObjects="1">
      <p:cViewPr varScale="1">
        <p:scale>
          <a:sx n="73" d="100"/>
          <a:sy n="73" d="100"/>
        </p:scale>
        <p:origin x="760"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indholm" userId="08f05959-23be-4885-80a8-b37ec18577c8" providerId="ADAL" clId="{582F218F-D59D-435F-959E-4C14D55D4C9E}"/>
    <pc:docChg chg="addSld delSld modSld">
      <pc:chgData name="Julie Lindholm" userId="08f05959-23be-4885-80a8-b37ec18577c8" providerId="ADAL" clId="{582F218F-D59D-435F-959E-4C14D55D4C9E}" dt="2022-02-28T16:48:35.469" v="3" actId="2696"/>
      <pc:docMkLst>
        <pc:docMk/>
      </pc:docMkLst>
      <pc:sldChg chg="del">
        <pc:chgData name="Julie Lindholm" userId="08f05959-23be-4885-80a8-b37ec18577c8" providerId="ADAL" clId="{582F218F-D59D-435F-959E-4C14D55D4C9E}" dt="2022-02-28T16:48:11.707" v="1" actId="2696"/>
        <pc:sldMkLst>
          <pc:docMk/>
          <pc:sldMk cId="88932349" sldId="263"/>
        </pc:sldMkLst>
      </pc:sldChg>
      <pc:sldChg chg="del">
        <pc:chgData name="Julie Lindholm" userId="08f05959-23be-4885-80a8-b37ec18577c8" providerId="ADAL" clId="{582F218F-D59D-435F-959E-4C14D55D4C9E}" dt="2022-02-28T16:48:35.469" v="3" actId="2696"/>
        <pc:sldMkLst>
          <pc:docMk/>
          <pc:sldMk cId="1397778184" sldId="264"/>
        </pc:sldMkLst>
      </pc:sldChg>
      <pc:sldChg chg="add">
        <pc:chgData name="Julie Lindholm" userId="08f05959-23be-4885-80a8-b37ec18577c8" providerId="ADAL" clId="{582F218F-D59D-435F-959E-4C14D55D4C9E}" dt="2022-02-28T16:48:05.342" v="0"/>
        <pc:sldMkLst>
          <pc:docMk/>
          <pc:sldMk cId="3154471368" sldId="267"/>
        </pc:sldMkLst>
      </pc:sldChg>
      <pc:sldChg chg="add">
        <pc:chgData name="Julie Lindholm" userId="08f05959-23be-4885-80a8-b37ec18577c8" providerId="ADAL" clId="{582F218F-D59D-435F-959E-4C14D55D4C9E}" dt="2022-02-28T16:48:28.772" v="2"/>
        <pc:sldMkLst>
          <pc:docMk/>
          <pc:sldMk cId="3042788476"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D82D7-6358-8548-BA45-9AAC0FE1DC5B}" type="datetimeFigureOut">
              <a:rPr lang="en-DK" smtClean="0"/>
              <a:t>28/02/2022</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B5708-B5F4-5149-91B2-DFC06EF96B09}" type="slidenum">
              <a:rPr lang="en-DK" smtClean="0"/>
              <a:t>‹nr.›</a:t>
            </a:fld>
            <a:endParaRPr lang="en-DK"/>
          </a:p>
        </p:txBody>
      </p:sp>
    </p:spTree>
    <p:extLst>
      <p:ext uri="{BB962C8B-B14F-4D97-AF65-F5344CB8AC3E}">
        <p14:creationId xmlns:p14="http://schemas.microsoft.com/office/powerpoint/2010/main" val="63590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Figur kilder:</a:t>
            </a:r>
          </a:p>
          <a:p>
            <a:r>
              <a:rPr lang="da-DK" dirty="0"/>
              <a:t>https://en.wikipedia.org/wiki/Fructose#/media/File:Beta-D-Fructofuranose.svg</a:t>
            </a:r>
          </a:p>
          <a:p>
            <a:r>
              <a:rPr lang="da-DK" dirty="0"/>
              <a:t>https://en.wikipedia.org/wiki/Glucose#/media/File:Alpha-D-Glucopyranose.svg</a:t>
            </a:r>
          </a:p>
          <a:p>
            <a:r>
              <a:rPr lang="da-DK" dirty="0"/>
              <a:t>https://en.wikipedia.org/wiki/Galactose#/media/File:Beta-D-Galactopyranose.svg</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3</a:t>
            </a:fld>
            <a:endParaRPr lang="en-DK"/>
          </a:p>
        </p:txBody>
      </p:sp>
    </p:spTree>
    <p:extLst>
      <p:ext uri="{BB962C8B-B14F-4D97-AF65-F5344CB8AC3E}">
        <p14:creationId xmlns:p14="http://schemas.microsoft.com/office/powerpoint/2010/main" val="311300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Tekst til lærer: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er forskellige</a:t>
            </a:r>
            <a:r>
              <a:rPr lang="da-DK" baseline="0" dirty="0"/>
              <a:t> typer biodiversitet. Overordnet inddeles biodiversitet i 3 forskellige grupper: </a:t>
            </a:r>
            <a:r>
              <a:rPr lang="da-DK" b="1" baseline="0" dirty="0"/>
              <a:t>Genetisk diversitet, artsdiversitet </a:t>
            </a:r>
            <a:r>
              <a:rPr lang="da-DK" baseline="0" dirty="0"/>
              <a:t>og </a:t>
            </a:r>
            <a:r>
              <a:rPr lang="da-DK" b="1" baseline="0" dirty="0"/>
              <a:t>økosystem diversitet</a:t>
            </a:r>
            <a:r>
              <a:rPr lang="da-DK"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a:t>G</a:t>
            </a:r>
            <a:r>
              <a:rPr lang="da-DK" b="1" dirty="0"/>
              <a:t>enetisk diversitet</a:t>
            </a:r>
            <a:r>
              <a:rPr lang="da-DK" b="1" baseline="0" dirty="0"/>
              <a:t> </a:t>
            </a:r>
            <a:r>
              <a:rPr lang="da-DK" b="0" baseline="0" dirty="0"/>
              <a:t>beskriver</a:t>
            </a:r>
            <a:r>
              <a:rPr lang="da-DK" dirty="0"/>
              <a:t> den genetiske diversitet inden for en enkelt art. Her kigger man</a:t>
            </a:r>
            <a:r>
              <a:rPr lang="da-DK" baseline="0" dirty="0"/>
              <a:t> på</a:t>
            </a:r>
            <a:r>
              <a:rPr lang="da-DK" dirty="0"/>
              <a:t> kromosomer, gener og DNA-livets byggesten. Stor genetisk</a:t>
            </a:r>
            <a:r>
              <a:rPr lang="da-DK" baseline="0" dirty="0"/>
              <a:t> diversitet er vigtigt for, at en art kan tilpasse sig og ændre sig over tid.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Artsdiversitet </a:t>
            </a:r>
            <a:r>
              <a:rPr lang="da-DK" b="0" dirty="0"/>
              <a:t>beskriver,</a:t>
            </a:r>
            <a:r>
              <a:rPr lang="da-DK" b="0" baseline="0" dirty="0"/>
              <a:t> </a:t>
            </a:r>
            <a:r>
              <a:rPr lang="da-DK" dirty="0"/>
              <a:t>hvor mange forskellige</a:t>
            </a:r>
            <a:r>
              <a:rPr lang="da-DK" baseline="0" dirty="0"/>
              <a:t> arter der er i et område og hvordan de er fordelt. Er det et område med få eller mange arter og hvad har det af betydning for økosystemet? Man kan f.eks. undersøge artsammensætningen er der nogle arter som dominerer mere end andre og hvilke arter er ansvarlig for bestemte processer i økosystemet.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Økosystem</a:t>
            </a:r>
            <a:r>
              <a:rPr lang="da-DK" b="1" baseline="0" dirty="0"/>
              <a:t> diversitet </a:t>
            </a:r>
            <a:r>
              <a:rPr lang="da-DK" b="0" baseline="0" dirty="0"/>
              <a:t>undersøger</a:t>
            </a:r>
            <a:r>
              <a:rPr lang="da-DK" dirty="0"/>
              <a:t> variationen</a:t>
            </a:r>
            <a:r>
              <a:rPr lang="da-DK" baseline="0" dirty="0"/>
              <a:t> </a:t>
            </a:r>
            <a:r>
              <a:rPr lang="da-DK" dirty="0"/>
              <a:t>af økosystemer. Hvor mange forskellige habitater er</a:t>
            </a:r>
            <a:r>
              <a:rPr lang="da-DK" baseline="0" dirty="0"/>
              <a:t> der og er der forskel mellem de forskellige samfund. hvilke arter er hvor og hvorfor? Man kan kigge på </a:t>
            </a:r>
            <a:r>
              <a:rPr lang="da-DK" dirty="0"/>
              <a:t>forskellen mellem ørkner, skove, vådområder, bjerge, søer, floder og landbrugsområder.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Alle disse forskellige typer</a:t>
            </a:r>
            <a:r>
              <a:rPr lang="da-DK" baseline="0" dirty="0"/>
              <a:t> af biodiversitet er vigtige og bidrager med vigtig forståelse på forskellige skala. </a:t>
            </a:r>
          </a:p>
          <a:p>
            <a:endParaRPr lang="en-DK" dirty="0"/>
          </a:p>
        </p:txBody>
      </p:sp>
      <p:sp>
        <p:nvSpPr>
          <p:cNvPr id="4" name="Pladsholder til slidenummer 3"/>
          <p:cNvSpPr>
            <a:spLocks noGrp="1"/>
          </p:cNvSpPr>
          <p:nvPr>
            <p:ph type="sldNum" sz="quarter" idx="5"/>
          </p:nvPr>
        </p:nvSpPr>
        <p:spPr/>
        <p:txBody>
          <a:bodyPr/>
          <a:lstStyle/>
          <a:p>
            <a:fld id="{DD7B5708-B5F4-5149-91B2-DFC06EF96B09}" type="slidenum">
              <a:rPr lang="en-DK" smtClean="0"/>
              <a:t>4</a:t>
            </a:fld>
            <a:endParaRPr lang="en-DK"/>
          </a:p>
        </p:txBody>
      </p:sp>
    </p:spTree>
    <p:extLst>
      <p:ext uri="{BB962C8B-B14F-4D97-AF65-F5344CB8AC3E}">
        <p14:creationId xmlns:p14="http://schemas.microsoft.com/office/powerpoint/2010/main" val="210260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Figur kilder:</a:t>
            </a:r>
          </a:p>
          <a:p>
            <a:r>
              <a:rPr lang="da-DK" dirty="0"/>
              <a:t>https://en.wikipedia.org/wiki/Fructose#/media/File:Beta-D-Fructofuranose.svg</a:t>
            </a:r>
          </a:p>
          <a:p>
            <a:r>
              <a:rPr lang="da-DK" dirty="0"/>
              <a:t>https://en.wikipedia.org/wiki/Glucose#/media/File:Alpha-D-Glucopyranose.svg</a:t>
            </a:r>
          </a:p>
          <a:p>
            <a:r>
              <a:rPr lang="da-DK" dirty="0"/>
              <a:t>https://en.wikipedia.org/wiki/Galactose#/media/File:Beta-D-Galactopyranose.svg</a:t>
            </a:r>
          </a:p>
          <a:p>
            <a:endParaRPr lang="x-none" dirty="0"/>
          </a:p>
        </p:txBody>
      </p:sp>
      <p:sp>
        <p:nvSpPr>
          <p:cNvPr id="4" name="Pladsholder til slidenummer 3"/>
          <p:cNvSpPr>
            <a:spLocks noGrp="1"/>
          </p:cNvSpPr>
          <p:nvPr>
            <p:ph type="sldNum" sz="quarter" idx="5"/>
          </p:nvPr>
        </p:nvSpPr>
        <p:spPr/>
        <p:txBody>
          <a:bodyPr/>
          <a:lstStyle/>
          <a:p>
            <a:fld id="{DD7B5708-B5F4-5149-91B2-DFC06EF96B09}" type="slidenum">
              <a:rPr lang="x-none" smtClean="0"/>
              <a:t>6</a:t>
            </a:fld>
            <a:endParaRPr lang="x-none"/>
          </a:p>
        </p:txBody>
      </p:sp>
    </p:spTree>
    <p:extLst>
      <p:ext uri="{BB962C8B-B14F-4D97-AF65-F5344CB8AC3E}">
        <p14:creationId xmlns:p14="http://schemas.microsoft.com/office/powerpoint/2010/main" val="2397218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B884-057B-8544-A15F-B43D98233415}"/>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
        <p:nvSpPr>
          <p:cNvPr id="3" name="Subtitle 2">
            <a:extLst>
              <a:ext uri="{FF2B5EF4-FFF2-40B4-BE49-F238E27FC236}">
                <a16:creationId xmlns:a16="http://schemas.microsoft.com/office/drawing/2014/main" id="{57C71F9E-F53E-484B-93FA-8C6CA5996A90}"/>
              </a:ext>
            </a:extLst>
          </p:cNvPr>
          <p:cNvSpPr>
            <a:spLocks noGrp="1"/>
          </p:cNvSpPr>
          <p:nvPr>
            <p:ph type="subTitle" idx="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dirty="0"/>
          </a:p>
        </p:txBody>
      </p:sp>
      <p:sp>
        <p:nvSpPr>
          <p:cNvPr id="26" name="Picture Placeholder 25">
            <a:extLst>
              <a:ext uri="{FF2B5EF4-FFF2-40B4-BE49-F238E27FC236}">
                <a16:creationId xmlns:a16="http://schemas.microsoft.com/office/drawing/2014/main" id="{8BF8D12C-AB5E-4244-ABEC-390DD035EFAA}"/>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31" name="Picture Placeholder 30">
            <a:extLst>
              <a:ext uri="{FF2B5EF4-FFF2-40B4-BE49-F238E27FC236}">
                <a16:creationId xmlns:a16="http://schemas.microsoft.com/office/drawing/2014/main" id="{3F02DC30-D565-9641-A2F4-D52869589F32}"/>
              </a:ext>
            </a:extLst>
          </p:cNvPr>
          <p:cNvSpPr>
            <a:spLocks noGrp="1"/>
          </p:cNvSpPr>
          <p:nvPr>
            <p:ph type="pic" sz="quarter" idx="14" hasCustomPrompt="1"/>
          </p:nvPr>
        </p:nvSpPr>
        <p:spPr>
          <a:xfrm>
            <a:off x="550863" y="5891025"/>
            <a:ext cx="633600" cy="633600"/>
          </a:xfrm>
        </p:spPr>
        <p:txBody>
          <a:bodyPr>
            <a:normAutofit/>
          </a:bodyPr>
          <a:lstStyle>
            <a:lvl1pPr marL="0" indent="0" algn="ctr">
              <a:buNone/>
              <a:defRPr sz="900">
                <a:latin typeface="+mn-lt"/>
              </a:defRPr>
            </a:lvl1pPr>
          </a:lstStyle>
          <a:p>
            <a:r>
              <a:rPr lang="en-DK" dirty="0"/>
              <a:t>SDI Icon</a:t>
            </a:r>
          </a:p>
        </p:txBody>
      </p:sp>
      <p:sp>
        <p:nvSpPr>
          <p:cNvPr id="8" name="Picture Placeholder 30">
            <a:extLst>
              <a:ext uri="{FF2B5EF4-FFF2-40B4-BE49-F238E27FC236}">
                <a16:creationId xmlns:a16="http://schemas.microsoft.com/office/drawing/2014/main" id="{F17BBEB6-BF74-1043-B739-055B75743470}"/>
              </a:ext>
            </a:extLst>
          </p:cNvPr>
          <p:cNvSpPr>
            <a:spLocks noGrp="1"/>
          </p:cNvSpPr>
          <p:nvPr>
            <p:ph type="pic" sz="quarter" idx="15" hasCustomPrompt="1"/>
          </p:nvPr>
        </p:nvSpPr>
        <p:spPr>
          <a:xfrm>
            <a:off x="1266313" y="5891025"/>
            <a:ext cx="633600" cy="633600"/>
          </a:xfrm>
        </p:spPr>
        <p:txBody>
          <a:bodyPr>
            <a:normAutofit/>
          </a:bodyPr>
          <a:lstStyle>
            <a:lvl1pPr marL="0" indent="0" algn="ctr">
              <a:buNone/>
              <a:defRPr sz="900">
                <a:latin typeface="+mn-lt"/>
              </a:defRPr>
            </a:lvl1pPr>
          </a:lstStyle>
          <a:p>
            <a:r>
              <a:rPr lang="en-DK" dirty="0"/>
              <a:t>SDI Icon</a:t>
            </a:r>
          </a:p>
        </p:txBody>
      </p:sp>
      <p:sp>
        <p:nvSpPr>
          <p:cNvPr id="9" name="Rectangle 8">
            <a:extLst>
              <a:ext uri="{FF2B5EF4-FFF2-40B4-BE49-F238E27FC236}">
                <a16:creationId xmlns:a16="http://schemas.microsoft.com/office/drawing/2014/main" id="{DC0D55E9-6163-9E4C-A1C7-5AEA5814130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Picture Placeholder 30">
            <a:extLst>
              <a:ext uri="{FF2B5EF4-FFF2-40B4-BE49-F238E27FC236}">
                <a16:creationId xmlns:a16="http://schemas.microsoft.com/office/drawing/2014/main" id="{B0B345B1-04E9-AE4A-8E74-903CF9513C41}"/>
              </a:ext>
            </a:extLst>
          </p:cNvPr>
          <p:cNvSpPr>
            <a:spLocks noGrp="1"/>
          </p:cNvSpPr>
          <p:nvPr>
            <p:ph type="pic" sz="quarter" idx="16" hasCustomPrompt="1"/>
          </p:nvPr>
        </p:nvSpPr>
        <p:spPr>
          <a:xfrm>
            <a:off x="1981763" y="5891025"/>
            <a:ext cx="633600" cy="633600"/>
          </a:xfrm>
        </p:spPr>
        <p:txBody>
          <a:bodyPr>
            <a:normAutofit/>
          </a:bodyPr>
          <a:lstStyle>
            <a:lvl1pPr marL="0" indent="0" algn="ctr">
              <a:buNone/>
              <a:defRPr sz="900">
                <a:latin typeface="+mn-lt"/>
              </a:defRPr>
            </a:lvl1pPr>
          </a:lstStyle>
          <a:p>
            <a:r>
              <a:rPr lang="en-DK" dirty="0"/>
              <a:t>SDI Icon</a:t>
            </a:r>
          </a:p>
        </p:txBody>
      </p:sp>
      <p:sp>
        <p:nvSpPr>
          <p:cNvPr id="5" name="Text Placeholder 4">
            <a:extLst>
              <a:ext uri="{FF2B5EF4-FFF2-40B4-BE49-F238E27FC236}">
                <a16:creationId xmlns:a16="http://schemas.microsoft.com/office/drawing/2014/main" id="{D628B41B-958D-9F4A-86C2-B6D22C1FCE37}"/>
              </a:ext>
            </a:extLst>
          </p:cNvPr>
          <p:cNvSpPr>
            <a:spLocks noGrp="1"/>
          </p:cNvSpPr>
          <p:nvPr>
            <p:ph type="body" sz="quarter" idx="17" hasCustomPrompt="1"/>
          </p:nvPr>
        </p:nvSpPr>
        <p:spPr>
          <a:xfrm>
            <a:off x="550862" y="4095751"/>
            <a:ext cx="5437186" cy="1657349"/>
          </a:xfrm>
        </p:spPr>
        <p:txBody>
          <a:bodyPr anchor="t"/>
          <a:lstStyle>
            <a:lvl1pPr marL="0" indent="0">
              <a:buNone/>
              <a:defRPr lang="en-DK" sz="800" b="0">
                <a:effectLst/>
              </a:defRPr>
            </a:lvl1pPr>
            <a:lvl2pPr marL="457200" indent="0">
              <a:buNone/>
              <a:defRPr/>
            </a:lvl2pPr>
            <a:lvl3pPr marL="914400" indent="0">
              <a:buNone/>
              <a:defRPr/>
            </a:lvl3pPr>
            <a:lvl4pPr marL="1371600" indent="0">
              <a:buNone/>
              <a:defRPr/>
            </a:lvl4pPr>
            <a:lvl5pPr marL="1828800" indent="0">
              <a:buNone/>
              <a:defRPr/>
            </a:lvl5pPr>
          </a:lstStyle>
          <a:p>
            <a:r>
              <a:rPr lang="da-DK" sz="800" b="1" dirty="0">
                <a:solidFill>
                  <a:srgbClr val="4C4C4C"/>
                </a:solidFill>
                <a:effectLst/>
                <a:latin typeface="Calibri" panose="020F0502020204030204" pitchFamily="34" charset="0"/>
                <a:ea typeface="Times New Roman" panose="02020603050405020304" pitchFamily="18" charset="0"/>
                <a:cs typeface="Times New Roman (Body CS)"/>
              </a:rPr>
              <a:t>Noter</a:t>
            </a:r>
            <a:endParaRPr lang="en-DK" sz="800" dirty="0">
              <a:solidFill>
                <a:srgbClr val="4C4C4C"/>
              </a:solidFill>
              <a:effectLst/>
              <a:latin typeface="Calibri" panose="020F0502020204030204" pitchFamily="34" charset="0"/>
              <a:ea typeface="Times New Roman" panose="02020603050405020304" pitchFamily="18" charset="0"/>
              <a:cs typeface="Times New Roman (Body CS)"/>
            </a:endParaRPr>
          </a:p>
        </p:txBody>
      </p:sp>
      <p:pic>
        <p:nvPicPr>
          <p:cNvPr id="4" name="Picture 3">
            <a:extLst>
              <a:ext uri="{FF2B5EF4-FFF2-40B4-BE49-F238E27FC236}">
                <a16:creationId xmlns:a16="http://schemas.microsoft.com/office/drawing/2014/main" id="{E5045405-0332-2B40-9CDC-1E0348752CAC}"/>
              </a:ext>
            </a:extLst>
          </p:cNvPr>
          <p:cNvPicPr>
            <a:picLocks noChangeAspect="1"/>
          </p:cNvPicPr>
          <p:nvPr userDrawn="1"/>
        </p:nvPicPr>
        <p:blipFill>
          <a:blip r:embed="rId2"/>
          <a:stretch>
            <a:fillRect/>
          </a:stretch>
        </p:blipFill>
        <p:spPr>
          <a:xfrm>
            <a:off x="5015713" y="6368952"/>
            <a:ext cx="972337" cy="241495"/>
          </a:xfrm>
          <a:prstGeom prst="rect">
            <a:avLst/>
          </a:prstGeom>
        </p:spPr>
      </p:pic>
      <p:sp>
        <p:nvSpPr>
          <p:cNvPr id="14" name="Picture Placeholder 30">
            <a:extLst>
              <a:ext uri="{FF2B5EF4-FFF2-40B4-BE49-F238E27FC236}">
                <a16:creationId xmlns:a16="http://schemas.microsoft.com/office/drawing/2014/main" id="{26550671-BF01-574C-B8ED-C44E55489C16}"/>
              </a:ext>
            </a:extLst>
          </p:cNvPr>
          <p:cNvSpPr>
            <a:spLocks noGrp="1"/>
          </p:cNvSpPr>
          <p:nvPr>
            <p:ph type="pic" sz="quarter" idx="18" hasCustomPrompt="1"/>
          </p:nvPr>
        </p:nvSpPr>
        <p:spPr>
          <a:xfrm>
            <a:off x="2697213" y="5891025"/>
            <a:ext cx="633600" cy="633600"/>
          </a:xfrm>
        </p:spPr>
        <p:txBody>
          <a:bodyPr>
            <a:normAutofit/>
          </a:bodyPr>
          <a:lstStyle>
            <a:lvl1pPr marL="0" indent="0" algn="ctr">
              <a:buNone/>
              <a:defRPr sz="900">
                <a:latin typeface="+mn-lt"/>
              </a:defRPr>
            </a:lvl1pPr>
          </a:lstStyle>
          <a:p>
            <a:r>
              <a:rPr lang="en-DK" dirty="0"/>
              <a:t>SDI Icon</a:t>
            </a:r>
          </a:p>
        </p:txBody>
      </p:sp>
      <p:sp>
        <p:nvSpPr>
          <p:cNvPr id="15" name="Picture Placeholder 30">
            <a:extLst>
              <a:ext uri="{FF2B5EF4-FFF2-40B4-BE49-F238E27FC236}">
                <a16:creationId xmlns:a16="http://schemas.microsoft.com/office/drawing/2014/main" id="{305DC326-128D-9245-9FDD-0E1D2FC6A396}"/>
              </a:ext>
            </a:extLst>
          </p:cNvPr>
          <p:cNvSpPr>
            <a:spLocks noGrp="1"/>
          </p:cNvSpPr>
          <p:nvPr>
            <p:ph type="pic" sz="quarter" idx="19" hasCustomPrompt="1"/>
          </p:nvPr>
        </p:nvSpPr>
        <p:spPr>
          <a:xfrm>
            <a:off x="3412663" y="5891025"/>
            <a:ext cx="633600" cy="633600"/>
          </a:xfrm>
        </p:spPr>
        <p:txBody>
          <a:bodyPr>
            <a:normAutofit/>
          </a:bodyPr>
          <a:lstStyle>
            <a:lvl1pPr marL="0" indent="0" algn="ctr">
              <a:buNone/>
              <a:defRPr sz="900">
                <a:latin typeface="+mn-lt"/>
              </a:defRPr>
            </a:lvl1pPr>
          </a:lstStyle>
          <a:p>
            <a:r>
              <a:rPr lang="en-DK" dirty="0"/>
              <a:t>SDI Icon</a:t>
            </a:r>
          </a:p>
        </p:txBody>
      </p:sp>
      <p:sp>
        <p:nvSpPr>
          <p:cNvPr id="16" name="Picture Placeholder 30">
            <a:extLst>
              <a:ext uri="{FF2B5EF4-FFF2-40B4-BE49-F238E27FC236}">
                <a16:creationId xmlns:a16="http://schemas.microsoft.com/office/drawing/2014/main" id="{76449425-29A2-284A-8C31-2F2C5EB26F00}"/>
              </a:ext>
            </a:extLst>
          </p:cNvPr>
          <p:cNvSpPr>
            <a:spLocks noGrp="1"/>
          </p:cNvSpPr>
          <p:nvPr>
            <p:ph type="pic" sz="quarter" idx="20" hasCustomPrompt="1"/>
          </p:nvPr>
        </p:nvSpPr>
        <p:spPr>
          <a:xfrm>
            <a:off x="4128113" y="5891025"/>
            <a:ext cx="633600" cy="633600"/>
          </a:xfrm>
        </p:spPr>
        <p:txBody>
          <a:bodyPr>
            <a:normAutofit/>
          </a:bodyPr>
          <a:lstStyle>
            <a:lvl1pPr marL="0" indent="0" algn="ctr">
              <a:buNone/>
              <a:defRPr sz="900">
                <a:latin typeface="+mn-lt"/>
              </a:defRPr>
            </a:lvl1pPr>
          </a:lstStyle>
          <a:p>
            <a:r>
              <a:rPr lang="en-DK" dirty="0"/>
              <a:t>SDI Icon</a:t>
            </a:r>
          </a:p>
        </p:txBody>
      </p:sp>
    </p:spTree>
    <p:extLst>
      <p:ext uri="{BB962C8B-B14F-4D97-AF65-F5344CB8AC3E}">
        <p14:creationId xmlns:p14="http://schemas.microsoft.com/office/powerpoint/2010/main" val="166943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0D93-4501-6146-939F-FE3664A969BF}"/>
              </a:ext>
            </a:extLst>
          </p:cNvPr>
          <p:cNvSpPr>
            <a:spLocks noGrp="1"/>
          </p:cNvSpPr>
          <p:nvPr>
            <p:ph type="title"/>
          </p:nvPr>
        </p:nvSpPr>
        <p:spPr/>
        <p:txBody>
          <a:bodyPr/>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1B53847C-726F-774E-A131-C6233485947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B3D9BDCD-5A2E-CD48-9FEC-13ABB76D8730}"/>
              </a:ext>
            </a:extLst>
          </p:cNvPr>
          <p:cNvSpPr>
            <a:spLocks noGrp="1"/>
          </p:cNvSpPr>
          <p:nvPr>
            <p:ph type="dt" sz="half" idx="10"/>
          </p:nvPr>
        </p:nvSpPr>
        <p:spPr/>
        <p:txBody>
          <a:bodyPr/>
          <a:lstStyle/>
          <a:p>
            <a:pPr algn="r"/>
            <a:fld id="{FC379F50-8E65-ED4E-A6C9-0EE0EBA3B25C}" type="datetime1">
              <a:rPr lang="da-DK" smtClean="0"/>
              <a:t>28-02-2022</a:t>
            </a:fld>
            <a:endParaRPr lang="en-DK" dirty="0"/>
          </a:p>
        </p:txBody>
      </p:sp>
      <p:sp>
        <p:nvSpPr>
          <p:cNvPr id="5" name="Footer Placeholder 4">
            <a:extLst>
              <a:ext uri="{FF2B5EF4-FFF2-40B4-BE49-F238E27FC236}">
                <a16:creationId xmlns:a16="http://schemas.microsoft.com/office/drawing/2014/main" id="{01A9C5D8-E9ED-8840-AB9E-579FE0ADA341}"/>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2D9D4AB7-9137-7640-A567-7D7A5ADC311E}"/>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046EFB0C-A002-5C4E-AD88-A07D0F40CF24}"/>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61765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2C5E9-691F-694D-8A31-F57F805748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endParaRPr lang="en-DK"/>
          </a:p>
        </p:txBody>
      </p:sp>
      <p:sp>
        <p:nvSpPr>
          <p:cNvPr id="3" name="Vertical Text Placeholder 2">
            <a:extLst>
              <a:ext uri="{FF2B5EF4-FFF2-40B4-BE49-F238E27FC236}">
                <a16:creationId xmlns:a16="http://schemas.microsoft.com/office/drawing/2014/main" id="{EE7AC4D2-7C18-EB48-9DE2-BE11F61A020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Date Placeholder 3">
            <a:extLst>
              <a:ext uri="{FF2B5EF4-FFF2-40B4-BE49-F238E27FC236}">
                <a16:creationId xmlns:a16="http://schemas.microsoft.com/office/drawing/2014/main" id="{2310B549-E0C8-D849-AEC0-45A72D5CD858}"/>
              </a:ext>
            </a:extLst>
          </p:cNvPr>
          <p:cNvSpPr>
            <a:spLocks noGrp="1"/>
          </p:cNvSpPr>
          <p:nvPr>
            <p:ph type="dt" sz="half" idx="10"/>
          </p:nvPr>
        </p:nvSpPr>
        <p:spPr/>
        <p:txBody>
          <a:bodyPr/>
          <a:lstStyle/>
          <a:p>
            <a:pPr algn="r"/>
            <a:fld id="{F0780D72-200D-0048-A72E-7681042701DA}" type="datetime1">
              <a:rPr lang="da-DK" smtClean="0"/>
              <a:t>28-02-2022</a:t>
            </a:fld>
            <a:endParaRPr lang="en-DK" dirty="0"/>
          </a:p>
        </p:txBody>
      </p:sp>
      <p:sp>
        <p:nvSpPr>
          <p:cNvPr id="5" name="Footer Placeholder 4">
            <a:extLst>
              <a:ext uri="{FF2B5EF4-FFF2-40B4-BE49-F238E27FC236}">
                <a16:creationId xmlns:a16="http://schemas.microsoft.com/office/drawing/2014/main" id="{D334A4BD-2CCB-B242-A37C-28BF97247DAC}"/>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323F140A-2C6A-CD41-8C25-A0426D5193E1}"/>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7822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742C0B93-565A-9940-831A-DBBF87FB225F}"/>
              </a:ext>
            </a:extLst>
          </p:cNvPr>
          <p:cNvSpPr>
            <a:spLocks noGrp="1"/>
          </p:cNvSpPr>
          <p:nvPr>
            <p:ph sz="quarter" idx="13" hasCustomPrompt="1"/>
          </p:nvPr>
        </p:nvSpPr>
        <p:spPr>
          <a:xfrm>
            <a:off x="550863" y="1773238"/>
            <a:ext cx="11090275" cy="4498686"/>
          </a:xfrm>
        </p:spPr>
        <p:txBody>
          <a:bodyPr/>
          <a:lstStyle>
            <a:lvl1pPr marL="180000" indent="-180000">
              <a:spcBef>
                <a:spcPts val="1600"/>
              </a:spcBef>
              <a:buClr>
                <a:schemeClr val="accent1"/>
              </a:buClr>
              <a:buFont typeface="Wingdings" pitchFamily="2" charset="2"/>
              <a:buChar char="§"/>
              <a:defRPr baseline="0">
                <a:latin typeface="+mj-lt"/>
              </a:defRPr>
            </a:lvl1pPr>
            <a:lvl2pPr marL="360000" indent="-180000">
              <a:buClr>
                <a:schemeClr val="accent1"/>
              </a:buClr>
              <a:defRPr sz="1500" baseline="0"/>
            </a:lvl2pPr>
            <a:lvl3pPr marL="720000" indent="-180000">
              <a:buClr>
                <a:schemeClr val="accent1"/>
              </a:buClr>
              <a:defRPr sz="1300" baseline="0"/>
            </a:lvl3pPr>
            <a:lvl4pPr marL="1080000" indent="-180000">
              <a:buClr>
                <a:schemeClr val="accent1"/>
              </a:buClr>
              <a:defRPr sz="1300" baseline="0"/>
            </a:lvl4pPr>
            <a:lvl5pPr marL="1440000" indent="-180000">
              <a:buClr>
                <a:schemeClr val="accent1"/>
              </a:buClr>
              <a:defRPr sz="1300"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28" name="Date Placeholder 27">
            <a:extLst>
              <a:ext uri="{FF2B5EF4-FFF2-40B4-BE49-F238E27FC236}">
                <a16:creationId xmlns:a16="http://schemas.microsoft.com/office/drawing/2014/main" id="{AC1A7CA2-81A6-A14C-B564-3FEA69F9F3A9}"/>
              </a:ext>
            </a:extLst>
          </p:cNvPr>
          <p:cNvSpPr>
            <a:spLocks noGrp="1"/>
          </p:cNvSpPr>
          <p:nvPr>
            <p:ph type="dt" sz="half" idx="14"/>
          </p:nvPr>
        </p:nvSpPr>
        <p:spPr/>
        <p:txBody>
          <a:bodyPr/>
          <a:lstStyle/>
          <a:p>
            <a:pPr algn="r"/>
            <a:fld id="{9156EC16-5C0F-BD43-9584-B955B5B94F0E}" type="datetime1">
              <a:rPr lang="da-DK" smtClean="0"/>
              <a:t>28-02-2022</a:t>
            </a:fld>
            <a:endParaRPr lang="en-DK" dirty="0"/>
          </a:p>
        </p:txBody>
      </p:sp>
      <p:sp>
        <p:nvSpPr>
          <p:cNvPr id="29" name="Footer Placeholder 28">
            <a:extLst>
              <a:ext uri="{FF2B5EF4-FFF2-40B4-BE49-F238E27FC236}">
                <a16:creationId xmlns:a16="http://schemas.microsoft.com/office/drawing/2014/main" id="{6B31A629-2F34-284F-B04E-FF81BB2B779D}"/>
              </a:ext>
            </a:extLst>
          </p:cNvPr>
          <p:cNvSpPr>
            <a:spLocks noGrp="1"/>
          </p:cNvSpPr>
          <p:nvPr>
            <p:ph type="ftr" sz="quarter" idx="15"/>
          </p:nvPr>
        </p:nvSpPr>
        <p:spPr/>
        <p:txBody>
          <a:bodyPr/>
          <a:lstStyle/>
          <a:p>
            <a:pPr algn="l"/>
            <a:r>
              <a:rPr lang="en-US"/>
              <a:t>verdensmålene.dk</a:t>
            </a:r>
            <a:endParaRPr lang="en-DK" dirty="0"/>
          </a:p>
        </p:txBody>
      </p:sp>
      <p:sp>
        <p:nvSpPr>
          <p:cNvPr id="30" name="Slide Number Placeholder 29">
            <a:extLst>
              <a:ext uri="{FF2B5EF4-FFF2-40B4-BE49-F238E27FC236}">
                <a16:creationId xmlns:a16="http://schemas.microsoft.com/office/drawing/2014/main" id="{F26C7A13-A879-C042-9A21-9975F56E7903}"/>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
        <p:nvSpPr>
          <p:cNvPr id="11" name="Rectangle 10">
            <a:extLst>
              <a:ext uri="{FF2B5EF4-FFF2-40B4-BE49-F238E27FC236}">
                <a16:creationId xmlns:a16="http://schemas.microsoft.com/office/drawing/2014/main" id="{2D45DDCF-C71F-CC49-A951-19E63143879B}"/>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le 1">
            <a:extLst>
              <a:ext uri="{FF2B5EF4-FFF2-40B4-BE49-F238E27FC236}">
                <a16:creationId xmlns:a16="http://schemas.microsoft.com/office/drawing/2014/main" id="{E3E904C1-511A-2446-8AFF-00B72F9F69ED}"/>
              </a:ext>
            </a:extLst>
          </p:cNvPr>
          <p:cNvSpPr>
            <a:spLocks noGrp="1"/>
          </p:cNvSpPr>
          <p:nvPr>
            <p:ph type="title"/>
          </p:nvPr>
        </p:nvSpPr>
        <p:spPr/>
        <p:txBody>
          <a:bodyPr/>
          <a:lstStyle/>
          <a:p>
            <a:r>
              <a:rPr lang="da-DK"/>
              <a:t>Klik for at redigere titeltypografien i masteren</a:t>
            </a:r>
            <a:endParaRPr lang="en-DK"/>
          </a:p>
        </p:txBody>
      </p:sp>
    </p:spTree>
    <p:extLst>
      <p:ext uri="{BB962C8B-B14F-4D97-AF65-F5344CB8AC3E}">
        <p14:creationId xmlns:p14="http://schemas.microsoft.com/office/powerpoint/2010/main" val="363989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468408-47B3-594E-8F97-E94C2FD9DCA6}"/>
              </a:ext>
            </a:extLst>
          </p:cNvPr>
          <p:cNvSpPr>
            <a:spLocks noGrp="1"/>
          </p:cNvSpPr>
          <p:nvPr>
            <p:ph type="dt" sz="half" idx="10"/>
          </p:nvPr>
        </p:nvSpPr>
        <p:spPr/>
        <p:txBody>
          <a:bodyPr/>
          <a:lstStyle/>
          <a:p>
            <a:pPr algn="r"/>
            <a:fld id="{DB526A4A-152F-4341-9894-B9F8E5F97D0F}" type="datetime1">
              <a:rPr lang="da-DK" smtClean="0"/>
              <a:t>28-02-2022</a:t>
            </a:fld>
            <a:endParaRPr lang="en-DK" dirty="0"/>
          </a:p>
        </p:txBody>
      </p:sp>
      <p:sp>
        <p:nvSpPr>
          <p:cNvPr id="5" name="Footer Placeholder 4">
            <a:extLst>
              <a:ext uri="{FF2B5EF4-FFF2-40B4-BE49-F238E27FC236}">
                <a16:creationId xmlns:a16="http://schemas.microsoft.com/office/drawing/2014/main" id="{87A0AEF5-8BC5-1243-B441-E7B9F69E4042}"/>
              </a:ext>
            </a:extLst>
          </p:cNvPr>
          <p:cNvSpPr>
            <a:spLocks noGrp="1"/>
          </p:cNvSpPr>
          <p:nvPr>
            <p:ph type="ftr" sz="quarter" idx="11"/>
          </p:nvPr>
        </p:nvSpPr>
        <p:spPr/>
        <p:txBody>
          <a:body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BF24EEA7-230B-B442-8AE8-248C018BE89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39BF1C26-DB8C-A14F-9045-99F3DAE610F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Picture Placeholder 25">
            <a:extLst>
              <a:ext uri="{FF2B5EF4-FFF2-40B4-BE49-F238E27FC236}">
                <a16:creationId xmlns:a16="http://schemas.microsoft.com/office/drawing/2014/main" id="{78702FCA-4FD1-FD42-8785-0EBD72CFD628}"/>
              </a:ext>
            </a:extLst>
          </p:cNvPr>
          <p:cNvSpPr>
            <a:spLocks noGrp="1"/>
          </p:cNvSpPr>
          <p:nvPr>
            <p:ph type="pic" sz="quarter" idx="13" hasCustomPrompt="1"/>
          </p:nvPr>
        </p:nvSpPr>
        <p:spPr>
          <a:xfrm>
            <a:off x="6203950" y="333375"/>
            <a:ext cx="5437188" cy="6191250"/>
          </a:xfrm>
          <a:pattFill prst="pct50">
            <a:fgClr>
              <a:schemeClr val="accent1"/>
            </a:fgClr>
            <a:bgClr>
              <a:schemeClr val="accent1">
                <a:lumMod val="20000"/>
                <a:lumOff val="80000"/>
              </a:schemeClr>
            </a:bgClr>
          </a:pattFill>
        </p:spPr>
        <p:txBody>
          <a:bodyPr anchor="ctr">
            <a:normAutofit/>
          </a:bodyPr>
          <a:lstStyle>
            <a:lvl1pPr marL="0" indent="0" algn="ctr">
              <a:buFontTx/>
              <a:buNone/>
              <a:defRPr sz="900">
                <a:latin typeface="+mn-lt"/>
              </a:defRPr>
            </a:lvl1pPr>
          </a:lstStyle>
          <a:p>
            <a:r>
              <a:rPr lang="en-DK" dirty="0"/>
              <a:t>Insert Header Picture</a:t>
            </a:r>
          </a:p>
        </p:txBody>
      </p:sp>
      <p:sp>
        <p:nvSpPr>
          <p:cNvPr id="11" name="Subtitle 2">
            <a:extLst>
              <a:ext uri="{FF2B5EF4-FFF2-40B4-BE49-F238E27FC236}">
                <a16:creationId xmlns:a16="http://schemas.microsoft.com/office/drawing/2014/main" id="{348BE07B-A61E-0D43-B10D-948C59DACB69}"/>
              </a:ext>
            </a:extLst>
          </p:cNvPr>
          <p:cNvSpPr>
            <a:spLocks noGrp="1"/>
          </p:cNvSpPr>
          <p:nvPr>
            <p:ph type="subTitle" idx="1" hasCustomPrompt="1"/>
          </p:nvPr>
        </p:nvSpPr>
        <p:spPr>
          <a:xfrm>
            <a:off x="550863" y="3429001"/>
            <a:ext cx="5437187" cy="666750"/>
          </a:xfrm>
        </p:spPr>
        <p:txBody>
          <a:bodyPr lIns="0" tIns="0" rIns="0" bIns="0"/>
          <a:lstStyle>
            <a:lvl1pPr marL="0" indent="0" algn="l">
              <a:buNone/>
              <a:defRPr lang="en-US" sz="2400" kern="1200" cap="all" baseline="0" dirty="0" smtClean="0">
                <a:solidFill>
                  <a:schemeClr val="tx1">
                    <a:lumMod val="90000"/>
                    <a:lumOff val="10000"/>
                  </a:schemeClr>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endParaRPr lang="en-DK" dirty="0"/>
          </a:p>
        </p:txBody>
      </p:sp>
      <p:sp>
        <p:nvSpPr>
          <p:cNvPr id="12" name="Title 1">
            <a:extLst>
              <a:ext uri="{FF2B5EF4-FFF2-40B4-BE49-F238E27FC236}">
                <a16:creationId xmlns:a16="http://schemas.microsoft.com/office/drawing/2014/main" id="{6F7AEBE3-6D25-DF48-938E-03CBE19853A1}"/>
              </a:ext>
            </a:extLst>
          </p:cNvPr>
          <p:cNvSpPr>
            <a:spLocks noGrp="1"/>
          </p:cNvSpPr>
          <p:nvPr>
            <p:ph type="ctrTitle"/>
          </p:nvPr>
        </p:nvSpPr>
        <p:spPr>
          <a:xfrm>
            <a:off x="550863" y="549276"/>
            <a:ext cx="5437187" cy="2879726"/>
          </a:xfrm>
        </p:spPr>
        <p:txBody>
          <a:bodyPr anchor="b"/>
          <a:lstStyle>
            <a:lvl1pPr algn="l">
              <a:lnSpc>
                <a:spcPct val="70000"/>
              </a:lnSpc>
              <a:defRPr sz="6000" cap="all" baseline="0"/>
            </a:lvl1pPr>
          </a:lstStyle>
          <a:p>
            <a:r>
              <a:rPr lang="da-DK"/>
              <a:t>Klik for at redigere titeltypografien i masteren</a:t>
            </a:r>
            <a:endParaRPr lang="en-DK" dirty="0"/>
          </a:p>
        </p:txBody>
      </p:sp>
    </p:spTree>
    <p:extLst>
      <p:ext uri="{BB962C8B-B14F-4D97-AF65-F5344CB8AC3E}">
        <p14:creationId xmlns:p14="http://schemas.microsoft.com/office/powerpoint/2010/main" val="109045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A68A84-3D3E-DE41-9FD5-2E8DCF1B6B66}"/>
              </a:ext>
            </a:extLst>
          </p:cNvPr>
          <p:cNvSpPr>
            <a:spLocks noGrp="1"/>
          </p:cNvSpPr>
          <p:nvPr>
            <p:ph sz="half" idx="2" hasCustomPrompt="1"/>
          </p:nvPr>
        </p:nvSpPr>
        <p:spPr>
          <a:xfrm>
            <a:off x="550866" y="1773239"/>
            <a:ext cx="5437184"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Date Placeholder 4">
            <a:extLst>
              <a:ext uri="{FF2B5EF4-FFF2-40B4-BE49-F238E27FC236}">
                <a16:creationId xmlns:a16="http://schemas.microsoft.com/office/drawing/2014/main" id="{67F2E53E-C900-AA4F-94EE-A25DF55E5793}"/>
              </a:ext>
            </a:extLst>
          </p:cNvPr>
          <p:cNvSpPr>
            <a:spLocks noGrp="1"/>
          </p:cNvSpPr>
          <p:nvPr>
            <p:ph type="dt" sz="half" idx="10"/>
          </p:nvPr>
        </p:nvSpPr>
        <p:spPr/>
        <p:txBody>
          <a:bodyPr/>
          <a:lstStyle/>
          <a:p>
            <a:pPr algn="r"/>
            <a:fld id="{9932CF46-6BDC-004B-AE47-E15623DAC347}" type="datetime1">
              <a:rPr lang="da-DK" smtClean="0"/>
              <a:t>28-02-2022</a:t>
            </a:fld>
            <a:endParaRPr lang="en-DK" dirty="0"/>
          </a:p>
        </p:txBody>
      </p:sp>
      <p:sp>
        <p:nvSpPr>
          <p:cNvPr id="6" name="Footer Placeholder 5">
            <a:extLst>
              <a:ext uri="{FF2B5EF4-FFF2-40B4-BE49-F238E27FC236}">
                <a16:creationId xmlns:a16="http://schemas.microsoft.com/office/drawing/2014/main" id="{96164669-C29E-E845-967F-B127027E8481}"/>
              </a:ext>
            </a:extLst>
          </p:cNvPr>
          <p:cNvSpPr>
            <a:spLocks noGrp="1"/>
          </p:cNvSpPr>
          <p:nvPr>
            <p:ph type="ftr" sz="quarter" idx="11"/>
          </p:nvPr>
        </p:nvSpPr>
        <p:spPr/>
        <p:txBody>
          <a:bodyPr/>
          <a:lstStyle>
            <a:lvl1pPr algn="l">
              <a:defRPr/>
            </a:lvl1pPr>
          </a:lstStyle>
          <a:p>
            <a:r>
              <a:rPr lang="en-US"/>
              <a:t>verdensmålene.dk</a:t>
            </a:r>
            <a:endParaRPr lang="en-DK" dirty="0"/>
          </a:p>
        </p:txBody>
      </p:sp>
      <p:sp>
        <p:nvSpPr>
          <p:cNvPr id="7" name="Slide Number Placeholder 6">
            <a:extLst>
              <a:ext uri="{FF2B5EF4-FFF2-40B4-BE49-F238E27FC236}">
                <a16:creationId xmlns:a16="http://schemas.microsoft.com/office/drawing/2014/main" id="{CAFE2136-3566-5744-B816-4D77EB64491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2" name="Title 11">
            <a:extLst>
              <a:ext uri="{FF2B5EF4-FFF2-40B4-BE49-F238E27FC236}">
                <a16:creationId xmlns:a16="http://schemas.microsoft.com/office/drawing/2014/main" id="{698FC2B3-7E64-1448-ABFD-07B2446E6345}"/>
              </a:ext>
            </a:extLst>
          </p:cNvPr>
          <p:cNvSpPr>
            <a:spLocks noGrp="1"/>
          </p:cNvSpPr>
          <p:nvPr>
            <p:ph type="title" hasCustomPrompt="1"/>
          </p:nvPr>
        </p:nvSpPr>
        <p:spPr/>
        <p:txBody>
          <a:bodyPr/>
          <a:lstStyle/>
          <a:p>
            <a:r>
              <a:rPr lang="en-US" dirty="0"/>
              <a:t>Click to edit title</a:t>
            </a:r>
            <a:endParaRPr lang="en-DK" dirty="0"/>
          </a:p>
        </p:txBody>
      </p:sp>
      <p:sp>
        <p:nvSpPr>
          <p:cNvPr id="13" name="Rectangle 12">
            <a:extLst>
              <a:ext uri="{FF2B5EF4-FFF2-40B4-BE49-F238E27FC236}">
                <a16:creationId xmlns:a16="http://schemas.microsoft.com/office/drawing/2014/main" id="{5995E2A9-755D-634D-BDB7-AE31ED8D8A1D}"/>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5" name="Content Placeholder 14">
            <a:extLst>
              <a:ext uri="{FF2B5EF4-FFF2-40B4-BE49-F238E27FC236}">
                <a16:creationId xmlns:a16="http://schemas.microsoft.com/office/drawing/2014/main" id="{34761E24-235D-B547-B6C9-8219843C8656}"/>
              </a:ext>
            </a:extLst>
          </p:cNvPr>
          <p:cNvSpPr>
            <a:spLocks noGrp="1"/>
          </p:cNvSpPr>
          <p:nvPr>
            <p:ph sz="quarter" idx="13" hasCustomPrompt="1"/>
          </p:nvPr>
        </p:nvSpPr>
        <p:spPr>
          <a:xfrm>
            <a:off x="6203950" y="1773238"/>
            <a:ext cx="5437188" cy="453548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36904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4901AF-66F3-7247-8E2B-C0EF1ADD9103}"/>
              </a:ext>
            </a:extLst>
          </p:cNvPr>
          <p:cNvSpPr>
            <a:spLocks noGrp="1"/>
          </p:cNvSpPr>
          <p:nvPr>
            <p:ph type="body" idx="1" hasCustomPrompt="1"/>
          </p:nvPr>
        </p:nvSpPr>
        <p:spPr>
          <a:xfrm>
            <a:off x="550864" y="1773236"/>
            <a:ext cx="5446712"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79B3D664-B48E-7E40-9CBD-58F193A4F792}"/>
              </a:ext>
            </a:extLst>
          </p:cNvPr>
          <p:cNvSpPr>
            <a:spLocks noGrp="1"/>
          </p:cNvSpPr>
          <p:nvPr>
            <p:ph sz="half" idx="2" hasCustomPrompt="1"/>
          </p:nvPr>
        </p:nvSpPr>
        <p:spPr>
          <a:xfrm>
            <a:off x="550863" y="2406836"/>
            <a:ext cx="5437187"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5" name="Text Placeholder 4">
            <a:extLst>
              <a:ext uri="{FF2B5EF4-FFF2-40B4-BE49-F238E27FC236}">
                <a16:creationId xmlns:a16="http://schemas.microsoft.com/office/drawing/2014/main" id="{71A15990-DC83-384A-8E38-D96EB95A53BE}"/>
              </a:ext>
            </a:extLst>
          </p:cNvPr>
          <p:cNvSpPr>
            <a:spLocks noGrp="1"/>
          </p:cNvSpPr>
          <p:nvPr>
            <p:ph type="body" sz="quarter" idx="3" hasCustomPrompt="1"/>
          </p:nvPr>
        </p:nvSpPr>
        <p:spPr>
          <a:xfrm>
            <a:off x="6203950" y="1773237"/>
            <a:ext cx="5437186" cy="633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76124B75-1DBA-214A-92C5-D3209CA627A4}"/>
              </a:ext>
            </a:extLst>
          </p:cNvPr>
          <p:cNvSpPr>
            <a:spLocks noGrp="1"/>
          </p:cNvSpPr>
          <p:nvPr>
            <p:ph sz="quarter" idx="4" hasCustomPrompt="1"/>
          </p:nvPr>
        </p:nvSpPr>
        <p:spPr>
          <a:xfrm>
            <a:off x="6203950" y="2406836"/>
            <a:ext cx="5437188" cy="3901889"/>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
        <p:nvSpPr>
          <p:cNvPr id="7" name="Title 6">
            <a:extLst>
              <a:ext uri="{FF2B5EF4-FFF2-40B4-BE49-F238E27FC236}">
                <a16:creationId xmlns:a16="http://schemas.microsoft.com/office/drawing/2014/main" id="{B89EE60D-10C4-2D47-A0FD-F722F97A621B}"/>
              </a:ext>
            </a:extLst>
          </p:cNvPr>
          <p:cNvSpPr>
            <a:spLocks noGrp="1"/>
          </p:cNvSpPr>
          <p:nvPr>
            <p:ph type="title" hasCustomPrompt="1"/>
          </p:nvPr>
        </p:nvSpPr>
        <p:spPr/>
        <p:txBody>
          <a:bodyPr/>
          <a:lstStyle/>
          <a:p>
            <a:r>
              <a:rPr lang="en-US" dirty="0"/>
              <a:t>Click to edit title</a:t>
            </a:r>
            <a:endParaRPr lang="en-DK" dirty="0"/>
          </a:p>
        </p:txBody>
      </p:sp>
      <p:sp>
        <p:nvSpPr>
          <p:cNvPr id="8" name="Date Placeholder 7">
            <a:extLst>
              <a:ext uri="{FF2B5EF4-FFF2-40B4-BE49-F238E27FC236}">
                <a16:creationId xmlns:a16="http://schemas.microsoft.com/office/drawing/2014/main" id="{8C652861-5F1F-624C-91A3-341EE9F5C376}"/>
              </a:ext>
            </a:extLst>
          </p:cNvPr>
          <p:cNvSpPr>
            <a:spLocks noGrp="1"/>
          </p:cNvSpPr>
          <p:nvPr>
            <p:ph type="dt" sz="half" idx="10"/>
          </p:nvPr>
        </p:nvSpPr>
        <p:spPr/>
        <p:txBody>
          <a:bodyPr/>
          <a:lstStyle/>
          <a:p>
            <a:pPr algn="r"/>
            <a:fld id="{4144BB18-A6AA-1540-B2B2-E671C9C180BE}" type="datetime1">
              <a:rPr lang="da-DK" smtClean="0"/>
              <a:t>28-02-2022</a:t>
            </a:fld>
            <a:endParaRPr lang="en-DK" dirty="0"/>
          </a:p>
        </p:txBody>
      </p:sp>
      <p:sp>
        <p:nvSpPr>
          <p:cNvPr id="9" name="Footer Placeholder 8">
            <a:extLst>
              <a:ext uri="{FF2B5EF4-FFF2-40B4-BE49-F238E27FC236}">
                <a16:creationId xmlns:a16="http://schemas.microsoft.com/office/drawing/2014/main" id="{49CD542B-868B-EB45-A088-F6A7C397BF88}"/>
              </a:ext>
            </a:extLst>
          </p:cNvPr>
          <p:cNvSpPr>
            <a:spLocks noGrp="1"/>
          </p:cNvSpPr>
          <p:nvPr>
            <p:ph type="ftr" sz="quarter" idx="11"/>
          </p:nvPr>
        </p:nvSpPr>
        <p:spPr/>
        <p:txBody>
          <a:bodyPr/>
          <a:lstStyle/>
          <a:p>
            <a:pPr algn="l"/>
            <a:r>
              <a:rPr lang="en-US"/>
              <a:t>verdensmålene.dk</a:t>
            </a:r>
            <a:endParaRPr lang="en-DK" dirty="0"/>
          </a:p>
        </p:txBody>
      </p:sp>
      <p:sp>
        <p:nvSpPr>
          <p:cNvPr id="14" name="Slide Number Placeholder 13">
            <a:extLst>
              <a:ext uri="{FF2B5EF4-FFF2-40B4-BE49-F238E27FC236}">
                <a16:creationId xmlns:a16="http://schemas.microsoft.com/office/drawing/2014/main" id="{4B2ACF5A-18A7-9E49-ABE1-EF72488A531C}"/>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16" name="Rectangle 15">
            <a:extLst>
              <a:ext uri="{FF2B5EF4-FFF2-40B4-BE49-F238E27FC236}">
                <a16:creationId xmlns:a16="http://schemas.microsoft.com/office/drawing/2014/main" id="{B887E824-1E73-0B41-802C-6396A6658566}"/>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2998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789B4-95C2-9749-A2ED-595CC03B61F0}"/>
              </a:ext>
            </a:extLst>
          </p:cNvPr>
          <p:cNvSpPr>
            <a:spLocks noGrp="1"/>
          </p:cNvSpPr>
          <p:nvPr>
            <p:ph type="title" hasCustomPrompt="1"/>
          </p:nvPr>
        </p:nvSpPr>
        <p:spPr/>
        <p:txBody>
          <a:bodyPr/>
          <a:lstStyle/>
          <a:p>
            <a:r>
              <a:rPr lang="en-US" dirty="0"/>
              <a:t>Click to edit title</a:t>
            </a:r>
            <a:endParaRPr lang="en-DK" dirty="0"/>
          </a:p>
        </p:txBody>
      </p:sp>
      <p:sp>
        <p:nvSpPr>
          <p:cNvPr id="5" name="Date Placeholder 4">
            <a:extLst>
              <a:ext uri="{FF2B5EF4-FFF2-40B4-BE49-F238E27FC236}">
                <a16:creationId xmlns:a16="http://schemas.microsoft.com/office/drawing/2014/main" id="{F724AE2C-8546-1741-8DAE-344D0857BF64}"/>
              </a:ext>
            </a:extLst>
          </p:cNvPr>
          <p:cNvSpPr>
            <a:spLocks noGrp="1"/>
          </p:cNvSpPr>
          <p:nvPr>
            <p:ph type="dt" sz="half" idx="10"/>
          </p:nvPr>
        </p:nvSpPr>
        <p:spPr/>
        <p:txBody>
          <a:bodyPr/>
          <a:lstStyle/>
          <a:p>
            <a:pPr algn="r"/>
            <a:fld id="{0104234F-9D1D-914E-A99A-E78B8C4DDBB4}" type="datetime1">
              <a:rPr lang="da-DK" smtClean="0"/>
              <a:t>28-02-2022</a:t>
            </a:fld>
            <a:endParaRPr lang="en-DK" dirty="0"/>
          </a:p>
        </p:txBody>
      </p:sp>
      <p:sp>
        <p:nvSpPr>
          <p:cNvPr id="9" name="Footer Placeholder 8">
            <a:extLst>
              <a:ext uri="{FF2B5EF4-FFF2-40B4-BE49-F238E27FC236}">
                <a16:creationId xmlns:a16="http://schemas.microsoft.com/office/drawing/2014/main" id="{78CAED28-ED9F-CF46-BF19-99B0E7B60EE0}"/>
              </a:ext>
            </a:extLst>
          </p:cNvPr>
          <p:cNvSpPr>
            <a:spLocks noGrp="1"/>
          </p:cNvSpPr>
          <p:nvPr>
            <p:ph type="ftr" sz="quarter" idx="11"/>
          </p:nvPr>
        </p:nvSpPr>
        <p:spPr/>
        <p:txBody>
          <a:bodyPr/>
          <a:lstStyle/>
          <a:p>
            <a:pPr algn="l"/>
            <a:r>
              <a:rPr lang="en-US"/>
              <a:t>verdensmålene.dk</a:t>
            </a:r>
            <a:endParaRPr lang="en-DK" dirty="0"/>
          </a:p>
        </p:txBody>
      </p:sp>
      <p:sp>
        <p:nvSpPr>
          <p:cNvPr id="10" name="Slide Number Placeholder 9">
            <a:extLst>
              <a:ext uri="{FF2B5EF4-FFF2-40B4-BE49-F238E27FC236}">
                <a16:creationId xmlns:a16="http://schemas.microsoft.com/office/drawing/2014/main" id="{8EB884FD-1AFA-1348-BA44-030D0E89F79D}"/>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
        <p:nvSpPr>
          <p:cNvPr id="7" name="Rectangle 6">
            <a:extLst>
              <a:ext uri="{FF2B5EF4-FFF2-40B4-BE49-F238E27FC236}">
                <a16:creationId xmlns:a16="http://schemas.microsoft.com/office/drawing/2014/main" id="{4C38B297-D510-6342-9560-77325A8DEC95}"/>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58877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36A33-CF3D-9042-916D-7C5FF8916D72}"/>
              </a:ext>
            </a:extLst>
          </p:cNvPr>
          <p:cNvSpPr>
            <a:spLocks noGrp="1"/>
          </p:cNvSpPr>
          <p:nvPr>
            <p:ph type="dt" sz="half" idx="10"/>
          </p:nvPr>
        </p:nvSpPr>
        <p:spPr/>
        <p:txBody>
          <a:bodyPr/>
          <a:lstStyle/>
          <a:p>
            <a:pPr algn="r"/>
            <a:fld id="{EE9D4D97-5904-C94F-85E5-278B1CDC3031}" type="datetime1">
              <a:rPr lang="da-DK" smtClean="0"/>
              <a:t>28-02-2022</a:t>
            </a:fld>
            <a:endParaRPr lang="en-DK" dirty="0"/>
          </a:p>
        </p:txBody>
      </p:sp>
      <p:sp>
        <p:nvSpPr>
          <p:cNvPr id="3" name="Footer Placeholder 2">
            <a:extLst>
              <a:ext uri="{FF2B5EF4-FFF2-40B4-BE49-F238E27FC236}">
                <a16:creationId xmlns:a16="http://schemas.microsoft.com/office/drawing/2014/main" id="{E93460BD-B3BC-0A40-94D5-6D054945E81C}"/>
              </a:ext>
            </a:extLst>
          </p:cNvPr>
          <p:cNvSpPr>
            <a:spLocks noGrp="1"/>
          </p:cNvSpPr>
          <p:nvPr>
            <p:ph type="ftr" sz="quarter" idx="11"/>
          </p:nvPr>
        </p:nvSpPr>
        <p:spPr/>
        <p:txBody>
          <a:bodyPr/>
          <a:lstStyle/>
          <a:p>
            <a:pPr algn="l"/>
            <a:r>
              <a:rPr lang="en-US"/>
              <a:t>verdensmålene.dk</a:t>
            </a:r>
            <a:endParaRPr lang="en-DK" dirty="0"/>
          </a:p>
        </p:txBody>
      </p:sp>
      <p:sp>
        <p:nvSpPr>
          <p:cNvPr id="4" name="Slide Number Placeholder 3">
            <a:extLst>
              <a:ext uri="{FF2B5EF4-FFF2-40B4-BE49-F238E27FC236}">
                <a16:creationId xmlns:a16="http://schemas.microsoft.com/office/drawing/2014/main" id="{4E917D79-3BEF-6C4A-991C-9903E3967DDF}"/>
              </a:ext>
            </a:extLst>
          </p:cNvPr>
          <p:cNvSpPr>
            <a:spLocks noGrp="1"/>
          </p:cNvSpPr>
          <p:nvPr>
            <p:ph type="sldNum" sz="quarter" idx="12"/>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104066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BDE99C-5EBE-B446-9B84-7957980F86EC}"/>
              </a:ext>
            </a:extLst>
          </p:cNvPr>
          <p:cNvSpPr>
            <a:spLocks noGrp="1"/>
          </p:cNvSpPr>
          <p:nvPr>
            <p:ph type="title"/>
          </p:nvPr>
        </p:nvSpPr>
        <p:spPr/>
        <p:txBody>
          <a:bodyPr/>
          <a:lstStyle/>
          <a:p>
            <a:r>
              <a:rPr lang="da-DK"/>
              <a:t>Klik for at redigere titeltypografien i masteren</a:t>
            </a:r>
            <a:endParaRPr lang="en-DK" dirty="0"/>
          </a:p>
        </p:txBody>
      </p:sp>
      <p:sp>
        <p:nvSpPr>
          <p:cNvPr id="21" name="Content Placeholder 2">
            <a:extLst>
              <a:ext uri="{FF2B5EF4-FFF2-40B4-BE49-F238E27FC236}">
                <a16:creationId xmlns:a16="http://schemas.microsoft.com/office/drawing/2014/main" id="{8B91BDEB-6CEF-F448-9137-46386DD11B3C}"/>
              </a:ext>
            </a:extLst>
          </p:cNvPr>
          <p:cNvSpPr>
            <a:spLocks noGrp="1"/>
          </p:cNvSpPr>
          <p:nvPr>
            <p:ph sz="quarter" idx="15"/>
          </p:nvPr>
        </p:nvSpPr>
        <p:spPr>
          <a:xfrm>
            <a:off x="6203950" y="1773238"/>
            <a:ext cx="5437188"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3" name="Text Placeholder 3">
            <a:extLst>
              <a:ext uri="{FF2B5EF4-FFF2-40B4-BE49-F238E27FC236}">
                <a16:creationId xmlns:a16="http://schemas.microsoft.com/office/drawing/2014/main" id="{35A5E971-788B-534A-95E6-A634D514172D}"/>
              </a:ext>
            </a:extLst>
          </p:cNvPr>
          <p:cNvSpPr>
            <a:spLocks noGrp="1"/>
          </p:cNvSpPr>
          <p:nvPr>
            <p:ph type="body" sz="quarter" idx="16"/>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17" name="Rectangle 16">
            <a:extLst>
              <a:ext uri="{FF2B5EF4-FFF2-40B4-BE49-F238E27FC236}">
                <a16:creationId xmlns:a16="http://schemas.microsoft.com/office/drawing/2014/main" id="{514D7B80-8796-334D-BD8E-48386701D54F}"/>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6" name="Date Placeholder 15">
            <a:extLst>
              <a:ext uri="{FF2B5EF4-FFF2-40B4-BE49-F238E27FC236}">
                <a16:creationId xmlns:a16="http://schemas.microsoft.com/office/drawing/2014/main" id="{9CE43D66-CF32-844B-88C2-AFC6CBFB41B9}"/>
              </a:ext>
            </a:extLst>
          </p:cNvPr>
          <p:cNvSpPr>
            <a:spLocks noGrp="1"/>
          </p:cNvSpPr>
          <p:nvPr>
            <p:ph type="dt" sz="half" idx="17"/>
          </p:nvPr>
        </p:nvSpPr>
        <p:spPr/>
        <p:txBody>
          <a:bodyPr/>
          <a:lstStyle/>
          <a:p>
            <a:pPr algn="r"/>
            <a:fld id="{4D849C3B-2B4E-674C-A920-41F21C7D2400}" type="datetime1">
              <a:rPr lang="da-DK" smtClean="0"/>
              <a:t>28-02-2022</a:t>
            </a:fld>
            <a:endParaRPr lang="en-DK" dirty="0"/>
          </a:p>
        </p:txBody>
      </p:sp>
      <p:sp>
        <p:nvSpPr>
          <p:cNvPr id="18" name="Footer Placeholder 17">
            <a:extLst>
              <a:ext uri="{FF2B5EF4-FFF2-40B4-BE49-F238E27FC236}">
                <a16:creationId xmlns:a16="http://schemas.microsoft.com/office/drawing/2014/main" id="{E069604C-AA13-1546-8FB0-F4ECB5EDB0D5}"/>
              </a:ext>
            </a:extLst>
          </p:cNvPr>
          <p:cNvSpPr>
            <a:spLocks noGrp="1"/>
          </p:cNvSpPr>
          <p:nvPr>
            <p:ph type="ftr" sz="quarter" idx="18"/>
          </p:nvPr>
        </p:nvSpPr>
        <p:spPr/>
        <p:txBody>
          <a:bodyPr/>
          <a:lstStyle/>
          <a:p>
            <a:pPr algn="l"/>
            <a:r>
              <a:rPr lang="en-US"/>
              <a:t>verdensmålene.dk</a:t>
            </a:r>
            <a:endParaRPr lang="en-DK" dirty="0"/>
          </a:p>
        </p:txBody>
      </p:sp>
      <p:sp>
        <p:nvSpPr>
          <p:cNvPr id="19" name="Slide Number Placeholder 18">
            <a:extLst>
              <a:ext uri="{FF2B5EF4-FFF2-40B4-BE49-F238E27FC236}">
                <a16:creationId xmlns:a16="http://schemas.microsoft.com/office/drawing/2014/main" id="{3A1384FE-41B8-8D47-A8D9-EDEF4843B1E8}"/>
              </a:ext>
            </a:extLst>
          </p:cNvPr>
          <p:cNvSpPr>
            <a:spLocks noGrp="1"/>
          </p:cNvSpPr>
          <p:nvPr>
            <p:ph type="sldNum" sz="quarter" idx="19"/>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94765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05CD9A-ADAB-6840-B90D-13E27004BC88}"/>
              </a:ext>
            </a:extLst>
          </p:cNvPr>
          <p:cNvSpPr/>
          <p:nvPr userDrawn="1"/>
        </p:nvSpPr>
        <p:spPr>
          <a:xfrm>
            <a:off x="6096000" y="0"/>
            <a:ext cx="5975350" cy="685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Picture Placeholder 2">
            <a:extLst>
              <a:ext uri="{FF2B5EF4-FFF2-40B4-BE49-F238E27FC236}">
                <a16:creationId xmlns:a16="http://schemas.microsoft.com/office/drawing/2014/main" id="{A12B1FD1-EF7B-4044-9023-1495CF06BB2C}"/>
              </a:ext>
            </a:extLst>
          </p:cNvPr>
          <p:cNvSpPr>
            <a:spLocks noGrp="1"/>
          </p:cNvSpPr>
          <p:nvPr>
            <p:ph type="pic" idx="1"/>
          </p:nvPr>
        </p:nvSpPr>
        <p:spPr>
          <a:xfrm>
            <a:off x="6203950" y="549275"/>
            <a:ext cx="5437186" cy="5759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DK" dirty="0"/>
          </a:p>
        </p:txBody>
      </p:sp>
      <p:sp>
        <p:nvSpPr>
          <p:cNvPr id="11" name="Title 10">
            <a:extLst>
              <a:ext uri="{FF2B5EF4-FFF2-40B4-BE49-F238E27FC236}">
                <a16:creationId xmlns:a16="http://schemas.microsoft.com/office/drawing/2014/main" id="{950BC9C5-E23E-6149-9A7F-E2AED8B8C078}"/>
              </a:ext>
            </a:extLst>
          </p:cNvPr>
          <p:cNvSpPr>
            <a:spLocks noGrp="1"/>
          </p:cNvSpPr>
          <p:nvPr>
            <p:ph type="title"/>
          </p:nvPr>
        </p:nvSpPr>
        <p:spPr>
          <a:xfrm>
            <a:off x="550863" y="539022"/>
            <a:ext cx="5437187" cy="1234216"/>
          </a:xfrm>
        </p:spPr>
        <p:txBody>
          <a:bodyPr/>
          <a:lstStyle/>
          <a:p>
            <a:r>
              <a:rPr lang="da-DK"/>
              <a:t>Klik for at redigere titeltypografien i masteren</a:t>
            </a:r>
            <a:endParaRPr lang="en-DK" dirty="0"/>
          </a:p>
        </p:txBody>
      </p:sp>
      <p:sp>
        <p:nvSpPr>
          <p:cNvPr id="12" name="Rectangle 11">
            <a:extLst>
              <a:ext uri="{FF2B5EF4-FFF2-40B4-BE49-F238E27FC236}">
                <a16:creationId xmlns:a16="http://schemas.microsoft.com/office/drawing/2014/main" id="{2A4C7599-CE00-5548-A4F8-7AE149B11589}"/>
              </a:ext>
            </a:extLst>
          </p:cNvPr>
          <p:cNvSpPr/>
          <p:nvPr userDrawn="1"/>
        </p:nvSpPr>
        <p:spPr>
          <a:xfrm>
            <a:off x="550863" y="333375"/>
            <a:ext cx="2541600" cy="1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Text Placeholder 13">
            <a:extLst>
              <a:ext uri="{FF2B5EF4-FFF2-40B4-BE49-F238E27FC236}">
                <a16:creationId xmlns:a16="http://schemas.microsoft.com/office/drawing/2014/main" id="{52E0079B-21D5-8240-AA74-755FD7D21EFD}"/>
              </a:ext>
            </a:extLst>
          </p:cNvPr>
          <p:cNvSpPr>
            <a:spLocks noGrp="1"/>
          </p:cNvSpPr>
          <p:nvPr>
            <p:ph type="body" sz="quarter" idx="13"/>
          </p:nvPr>
        </p:nvSpPr>
        <p:spPr>
          <a:xfrm>
            <a:off x="550863" y="1773238"/>
            <a:ext cx="5437187" cy="45354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9" name="Date Placeholder 8">
            <a:extLst>
              <a:ext uri="{FF2B5EF4-FFF2-40B4-BE49-F238E27FC236}">
                <a16:creationId xmlns:a16="http://schemas.microsoft.com/office/drawing/2014/main" id="{A6FA2E5C-61C5-D948-B56B-737090353702}"/>
              </a:ext>
            </a:extLst>
          </p:cNvPr>
          <p:cNvSpPr>
            <a:spLocks noGrp="1"/>
          </p:cNvSpPr>
          <p:nvPr>
            <p:ph type="dt" sz="half" idx="14"/>
          </p:nvPr>
        </p:nvSpPr>
        <p:spPr/>
        <p:txBody>
          <a:bodyPr/>
          <a:lstStyle/>
          <a:p>
            <a:pPr algn="r"/>
            <a:fld id="{93A065E4-BA26-6E4A-A526-67E235382C17}" type="datetime1">
              <a:rPr lang="da-DK" smtClean="0"/>
              <a:t>28-02-2022</a:t>
            </a:fld>
            <a:endParaRPr lang="en-DK" dirty="0"/>
          </a:p>
        </p:txBody>
      </p:sp>
      <p:sp>
        <p:nvSpPr>
          <p:cNvPr id="10" name="Footer Placeholder 9">
            <a:extLst>
              <a:ext uri="{FF2B5EF4-FFF2-40B4-BE49-F238E27FC236}">
                <a16:creationId xmlns:a16="http://schemas.microsoft.com/office/drawing/2014/main" id="{BBB07686-A3BC-464E-B022-50F0864A929C}"/>
              </a:ext>
            </a:extLst>
          </p:cNvPr>
          <p:cNvSpPr>
            <a:spLocks noGrp="1"/>
          </p:cNvSpPr>
          <p:nvPr>
            <p:ph type="ftr" sz="quarter" idx="15"/>
          </p:nvPr>
        </p:nvSpPr>
        <p:spPr/>
        <p:txBody>
          <a:bodyPr/>
          <a:lstStyle/>
          <a:p>
            <a:pPr algn="l"/>
            <a:r>
              <a:rPr lang="en-US"/>
              <a:t>verdensmålene.dk</a:t>
            </a:r>
            <a:endParaRPr lang="en-DK" dirty="0"/>
          </a:p>
        </p:txBody>
      </p:sp>
      <p:sp>
        <p:nvSpPr>
          <p:cNvPr id="13" name="Slide Number Placeholder 12">
            <a:extLst>
              <a:ext uri="{FF2B5EF4-FFF2-40B4-BE49-F238E27FC236}">
                <a16:creationId xmlns:a16="http://schemas.microsoft.com/office/drawing/2014/main" id="{6CE45174-7363-894D-8FA2-A8A91DDF53D7}"/>
              </a:ext>
            </a:extLst>
          </p:cNvPr>
          <p:cNvSpPr>
            <a:spLocks noGrp="1"/>
          </p:cNvSpPr>
          <p:nvPr>
            <p:ph type="sldNum" sz="quarter" idx="16"/>
          </p:nvPr>
        </p:nvSpPr>
        <p:spPr/>
        <p:txBody>
          <a:bodyPr/>
          <a:lstStyle/>
          <a:p>
            <a:r>
              <a:rPr lang="en-DK"/>
              <a:t>|  </a:t>
            </a:r>
            <a:fld id="{73361457-7C29-0A44-A4DD-374480AAC2F3}" type="slidenum">
              <a:rPr lang="en-DK" smtClean="0"/>
              <a:pPr/>
              <a:t>‹nr.›</a:t>
            </a:fld>
            <a:r>
              <a:rPr lang="en-DK"/>
              <a:t>  |</a:t>
            </a:r>
            <a:endParaRPr lang="en-DK" dirty="0"/>
          </a:p>
        </p:txBody>
      </p:sp>
    </p:spTree>
    <p:extLst>
      <p:ext uri="{BB962C8B-B14F-4D97-AF65-F5344CB8AC3E}">
        <p14:creationId xmlns:p14="http://schemas.microsoft.com/office/powerpoint/2010/main" val="209470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6BCDF-9E6C-7646-AAB5-E31047204BC4}"/>
              </a:ext>
            </a:extLst>
          </p:cNvPr>
          <p:cNvSpPr>
            <a:spLocks noGrp="1"/>
          </p:cNvSpPr>
          <p:nvPr>
            <p:ph type="title"/>
          </p:nvPr>
        </p:nvSpPr>
        <p:spPr>
          <a:xfrm>
            <a:off x="550863" y="549274"/>
            <a:ext cx="11090273" cy="1223963"/>
          </a:xfrm>
          <a:prstGeom prst="rect">
            <a:avLst/>
          </a:prstGeom>
          <a:noFill/>
        </p:spPr>
        <p:txBody>
          <a:bodyPr vert="horz" lIns="0" tIns="0" rIns="0" bIns="0" rtlCol="0" anchor="t" anchorCtr="0">
            <a:normAutofit/>
          </a:bodyPr>
          <a:lstStyle/>
          <a:p>
            <a:r>
              <a:rPr lang="en-US" dirty="0"/>
              <a:t>Click to edit </a:t>
            </a:r>
            <a:br>
              <a:rPr lang="en-US" dirty="0"/>
            </a:br>
            <a:r>
              <a:rPr lang="en-US" dirty="0"/>
              <a:t>Master title style</a:t>
            </a:r>
            <a:endParaRPr lang="en-DK" dirty="0"/>
          </a:p>
        </p:txBody>
      </p:sp>
      <p:sp>
        <p:nvSpPr>
          <p:cNvPr id="3" name="Text Placeholder 2">
            <a:extLst>
              <a:ext uri="{FF2B5EF4-FFF2-40B4-BE49-F238E27FC236}">
                <a16:creationId xmlns:a16="http://schemas.microsoft.com/office/drawing/2014/main" id="{2857CAED-1A74-9845-816D-1A18FC7F5480}"/>
              </a:ext>
            </a:extLst>
          </p:cNvPr>
          <p:cNvSpPr>
            <a:spLocks noGrp="1"/>
          </p:cNvSpPr>
          <p:nvPr>
            <p:ph type="body" idx="1"/>
          </p:nvPr>
        </p:nvSpPr>
        <p:spPr>
          <a:xfrm>
            <a:off x="550862" y="1773239"/>
            <a:ext cx="11090274" cy="4535486"/>
          </a:xfrm>
          <a:prstGeom prst="rect">
            <a:avLst/>
          </a:prstGeom>
        </p:spPr>
        <p:txBody>
          <a:bodyPr vert="horz" lIns="0" tIns="0" rIns="0" bIns="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dirty="0"/>
          </a:p>
        </p:txBody>
      </p:sp>
      <p:sp>
        <p:nvSpPr>
          <p:cNvPr id="4" name="Date Placeholder 3">
            <a:extLst>
              <a:ext uri="{FF2B5EF4-FFF2-40B4-BE49-F238E27FC236}">
                <a16:creationId xmlns:a16="http://schemas.microsoft.com/office/drawing/2014/main" id="{129FA62B-CD4F-D048-AD7F-266B9A02380C}"/>
              </a:ext>
            </a:extLst>
          </p:cNvPr>
          <p:cNvSpPr>
            <a:spLocks noGrp="1"/>
          </p:cNvSpPr>
          <p:nvPr>
            <p:ph type="dt" sz="half" idx="2"/>
          </p:nvPr>
        </p:nvSpPr>
        <p:spPr>
          <a:xfrm>
            <a:off x="10629122" y="6524625"/>
            <a:ext cx="600044" cy="217488"/>
          </a:xfrm>
          <a:prstGeom prst="rect">
            <a:avLst/>
          </a:prstGeom>
        </p:spPr>
        <p:txBody>
          <a:bodyPr vert="horz" lIns="0" tIns="0" rIns="0" bIns="21600" rtlCol="0" anchor="b"/>
          <a:lstStyle>
            <a:lvl1pPr algn="l">
              <a:defRPr sz="800">
                <a:solidFill>
                  <a:schemeClr val="tx1">
                    <a:lumMod val="50000"/>
                    <a:lumOff val="50000"/>
                  </a:schemeClr>
                </a:solidFill>
              </a:defRPr>
            </a:lvl1pPr>
          </a:lstStyle>
          <a:p>
            <a:pPr algn="r"/>
            <a:fld id="{9A8B6AB3-408A-3440-AA23-980B846B0E46}" type="datetime1">
              <a:rPr lang="da-DK" smtClean="0"/>
              <a:t>28-02-2022</a:t>
            </a:fld>
            <a:endParaRPr lang="en-DK" dirty="0"/>
          </a:p>
        </p:txBody>
      </p:sp>
      <p:sp>
        <p:nvSpPr>
          <p:cNvPr id="5" name="Footer Placeholder 4">
            <a:extLst>
              <a:ext uri="{FF2B5EF4-FFF2-40B4-BE49-F238E27FC236}">
                <a16:creationId xmlns:a16="http://schemas.microsoft.com/office/drawing/2014/main" id="{DD0AC227-3279-AD43-9664-7D57A3487483}"/>
              </a:ext>
            </a:extLst>
          </p:cNvPr>
          <p:cNvSpPr>
            <a:spLocks noGrp="1"/>
          </p:cNvSpPr>
          <p:nvPr>
            <p:ph type="ftr" sz="quarter" idx="3"/>
          </p:nvPr>
        </p:nvSpPr>
        <p:spPr>
          <a:xfrm>
            <a:off x="550863" y="6524625"/>
            <a:ext cx="9234487" cy="217488"/>
          </a:xfrm>
          <a:prstGeom prst="rect">
            <a:avLst/>
          </a:prstGeom>
        </p:spPr>
        <p:txBody>
          <a:bodyPr vert="horz" lIns="0" tIns="0" rIns="0" bIns="21600" rtlCol="0" anchor="b"/>
          <a:lstStyle>
            <a:lvl1pPr algn="ctr">
              <a:defRPr sz="800">
                <a:solidFill>
                  <a:schemeClr val="tx1">
                    <a:lumMod val="50000"/>
                    <a:lumOff val="50000"/>
                  </a:schemeClr>
                </a:solidFill>
              </a:defRPr>
            </a:lvl1pPr>
          </a:lstStyle>
          <a:p>
            <a:pPr algn="l"/>
            <a:r>
              <a:rPr lang="en-US"/>
              <a:t>verdensmålene.dk</a:t>
            </a:r>
            <a:endParaRPr lang="en-DK" dirty="0"/>
          </a:p>
        </p:txBody>
      </p:sp>
      <p:sp>
        <p:nvSpPr>
          <p:cNvPr id="6" name="Slide Number Placeholder 5">
            <a:extLst>
              <a:ext uri="{FF2B5EF4-FFF2-40B4-BE49-F238E27FC236}">
                <a16:creationId xmlns:a16="http://schemas.microsoft.com/office/drawing/2014/main" id="{DECF94AE-C2D0-F24B-855B-6BB7F0F36197}"/>
              </a:ext>
            </a:extLst>
          </p:cNvPr>
          <p:cNvSpPr>
            <a:spLocks noGrp="1"/>
          </p:cNvSpPr>
          <p:nvPr>
            <p:ph type="sldNum" sz="quarter" idx="4"/>
          </p:nvPr>
        </p:nvSpPr>
        <p:spPr>
          <a:xfrm>
            <a:off x="11169649" y="6524625"/>
            <a:ext cx="471487" cy="217488"/>
          </a:xfrm>
          <a:prstGeom prst="rect">
            <a:avLst/>
          </a:prstGeom>
        </p:spPr>
        <p:txBody>
          <a:bodyPr vert="horz" lIns="0" tIns="0" rIns="0" bIns="0" rtlCol="0" anchor="b"/>
          <a:lstStyle>
            <a:lvl1pPr algn="r">
              <a:defRPr sz="1000" b="1" i="0" baseline="0">
                <a:solidFill>
                  <a:schemeClr val="accent1"/>
                </a:solidFill>
                <a:latin typeface="+mj-lt"/>
              </a:defRPr>
            </a:lvl1pPr>
          </a:lstStyle>
          <a:p>
            <a:r>
              <a:rPr lang="en-DK" dirty="0"/>
              <a:t>|  </a:t>
            </a:r>
            <a:fld id="{73361457-7C29-0A44-A4DD-374480AAC2F3}" type="slidenum">
              <a:rPr lang="en-DK" smtClean="0"/>
              <a:pPr/>
              <a:t>‹nr.›</a:t>
            </a:fld>
            <a:r>
              <a:rPr lang="en-DK" dirty="0"/>
              <a:t>  |</a:t>
            </a:r>
          </a:p>
        </p:txBody>
      </p:sp>
      <p:sp>
        <p:nvSpPr>
          <p:cNvPr id="8" name="Rectangle 7">
            <a:extLst>
              <a:ext uri="{FF2B5EF4-FFF2-40B4-BE49-F238E27FC236}">
                <a16:creationId xmlns:a16="http://schemas.microsoft.com/office/drawing/2014/main" id="{34A5E046-382A-834D-A216-1F10C9FE8716}"/>
              </a:ext>
            </a:extLst>
          </p:cNvPr>
          <p:cNvSpPr/>
          <p:nvPr userDrawn="1"/>
        </p:nvSpPr>
        <p:spPr>
          <a:xfrm>
            <a:off x="12072938" y="0"/>
            <a:ext cx="1190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203719334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000" kern="1200" cap="all" baseline="0">
          <a:ln>
            <a:noFill/>
          </a:ln>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9388" indent="-180000" algn="l" defTabSz="914400" rtl="0" eaLnBrk="1" latinLnBrk="0" hangingPunct="1">
        <a:lnSpc>
          <a:spcPct val="90000"/>
        </a:lnSpc>
        <a:spcBef>
          <a:spcPts val="1600"/>
        </a:spcBef>
        <a:buClr>
          <a:schemeClr val="accent1"/>
        </a:buClr>
        <a:buFont typeface="Wingdings" pitchFamily="2" charset="2"/>
        <a:buChar char="§"/>
        <a:tabLst/>
        <a:defRPr sz="2600" b="0" i="0" kern="1200" baseline="0">
          <a:solidFill>
            <a:schemeClr val="tx1"/>
          </a:solidFill>
          <a:latin typeface="+mj-lt"/>
          <a:ea typeface="+mn-ea"/>
          <a:cs typeface="+mn-cs"/>
        </a:defRPr>
      </a:lvl1pPr>
      <a:lvl2pPr marL="360000" indent="-1800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72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080000" indent="-1800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40000" indent="-1800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7605" userDrawn="1">
          <p15:clr>
            <a:srgbClr val="F26B43"/>
          </p15:clr>
        </p15:guide>
        <p15:guide id="3" orient="horz" pos="4247" userDrawn="1">
          <p15:clr>
            <a:srgbClr val="F26B43"/>
          </p15:clr>
        </p15:guide>
        <p15:guide id="4" pos="75" userDrawn="1">
          <p15:clr>
            <a:srgbClr val="F26B43"/>
          </p15:clr>
        </p15:guide>
        <p15:guide id="6" orient="horz" pos="4110" userDrawn="1">
          <p15:clr>
            <a:srgbClr val="F26B43"/>
          </p15:clr>
        </p15:guide>
        <p15:guide id="13" pos="347" userDrawn="1">
          <p15:clr>
            <a:srgbClr val="F26B43"/>
          </p15:clr>
        </p15:guide>
        <p15:guide id="14" pos="3840" userDrawn="1">
          <p15:clr>
            <a:srgbClr val="F26B43"/>
          </p15:clr>
        </p15:guide>
        <p15:guide id="15" orient="horz" pos="2160" userDrawn="1">
          <p15:clr>
            <a:srgbClr val="F26B43"/>
          </p15:clr>
        </p15:guide>
        <p15:guide id="16" pos="3772" userDrawn="1">
          <p15:clr>
            <a:srgbClr val="F26B43"/>
          </p15:clr>
        </p15:guide>
        <p15:guide id="17" pos="3908" userDrawn="1">
          <p15:clr>
            <a:srgbClr val="F26B43"/>
          </p15:clr>
        </p15:guide>
        <p15:guide id="18" pos="7333" userDrawn="1">
          <p15:clr>
            <a:srgbClr val="F26B43"/>
          </p15:clr>
        </p15:guide>
        <p15:guide id="19" orient="horz" pos="1117" userDrawn="1">
          <p15:clr>
            <a:srgbClr val="F26B43"/>
          </p15:clr>
        </p15:guide>
        <p15:guide id="20" orient="horz" pos="3974" userDrawn="1">
          <p15:clr>
            <a:srgbClr val="F26B43"/>
          </p15:clr>
        </p15:guide>
        <p15:guide id="21" orient="horz" pos="346" userDrawn="1">
          <p15:clr>
            <a:srgbClr val="F26B43"/>
          </p15:clr>
        </p15:guide>
        <p15:guide id="22"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A9A8-69B0-E447-B2DF-27715DB1EC3B}"/>
              </a:ext>
            </a:extLst>
          </p:cNvPr>
          <p:cNvSpPr>
            <a:spLocks noGrp="1"/>
          </p:cNvSpPr>
          <p:nvPr>
            <p:ph type="ctrTitle"/>
          </p:nvPr>
        </p:nvSpPr>
        <p:spPr/>
        <p:txBody>
          <a:bodyPr/>
          <a:lstStyle/>
          <a:p>
            <a:r>
              <a:rPr lang="en-US" dirty="0"/>
              <a:t>Det </a:t>
            </a:r>
            <a:r>
              <a:rPr lang="en-US" dirty="0" err="1"/>
              <a:t>organiske</a:t>
            </a:r>
            <a:r>
              <a:rPr lang="en-US" dirty="0"/>
              <a:t> </a:t>
            </a:r>
            <a:r>
              <a:rPr lang="en-US" dirty="0" err="1"/>
              <a:t>fingeraftryk</a:t>
            </a:r>
            <a:r>
              <a:rPr lang="en-US" dirty="0"/>
              <a:t> I </a:t>
            </a:r>
            <a:r>
              <a:rPr lang="en-US" dirty="0" err="1"/>
              <a:t>havet</a:t>
            </a:r>
            <a:endParaRPr lang="en-DK" dirty="0"/>
          </a:p>
        </p:txBody>
      </p:sp>
      <p:sp>
        <p:nvSpPr>
          <p:cNvPr id="3" name="Subtitle 2">
            <a:extLst>
              <a:ext uri="{FF2B5EF4-FFF2-40B4-BE49-F238E27FC236}">
                <a16:creationId xmlns:a16="http://schemas.microsoft.com/office/drawing/2014/main" id="{085BE166-CA98-6B46-9CDC-5D0D15BFB2BD}"/>
              </a:ext>
            </a:extLst>
          </p:cNvPr>
          <p:cNvSpPr>
            <a:spLocks noGrp="1"/>
          </p:cNvSpPr>
          <p:nvPr>
            <p:ph type="subTitle" idx="1"/>
          </p:nvPr>
        </p:nvSpPr>
        <p:spPr/>
        <p:txBody>
          <a:bodyPr/>
          <a:lstStyle/>
          <a:p>
            <a:r>
              <a:rPr lang="en-US"/>
              <a:t>Modul </a:t>
            </a:r>
            <a:r>
              <a:rPr lang="en-US" dirty="0"/>
              <a:t>2: Cellulose og amylose</a:t>
            </a:r>
            <a:endParaRPr lang="en-DK" dirty="0"/>
          </a:p>
        </p:txBody>
      </p:sp>
      <p:sp>
        <p:nvSpPr>
          <p:cNvPr id="4" name="Picture Placeholder 3">
            <a:extLst>
              <a:ext uri="{FF2B5EF4-FFF2-40B4-BE49-F238E27FC236}">
                <a16:creationId xmlns:a16="http://schemas.microsoft.com/office/drawing/2014/main" id="{3E223B4E-7933-D344-BB44-B04C11BCC033}"/>
              </a:ext>
            </a:extLst>
          </p:cNvPr>
          <p:cNvSpPr>
            <a:spLocks noGrp="1"/>
          </p:cNvSpPr>
          <p:nvPr>
            <p:ph type="pic" sz="quarter" idx="13"/>
          </p:nvPr>
        </p:nvSpPr>
        <p:spPr/>
      </p:sp>
      <p:pic>
        <p:nvPicPr>
          <p:cNvPr id="20" name="Pladsholder til billede 19">
            <a:extLst>
              <a:ext uri="{FF2B5EF4-FFF2-40B4-BE49-F238E27FC236}">
                <a16:creationId xmlns:a16="http://schemas.microsoft.com/office/drawing/2014/main" id="{AEB9A0BA-882F-4B60-88E6-146ED60AB0FF}"/>
              </a:ext>
            </a:extLst>
          </p:cNvPr>
          <p:cNvPicPr>
            <a:picLocks noGrp="1" noChangeAspect="1"/>
          </p:cNvPicPr>
          <p:nvPr>
            <p:ph type="pic" sz="quarter" idx="18"/>
          </p:nvPr>
        </p:nvPicPr>
        <p:blipFill>
          <a:blip r:embed="rId2">
            <a:extLst>
              <a:ext uri="{96DAC541-7B7A-43D3-8B79-37D633B846F1}">
                <asvg:svgBlip xmlns:asvg="http://schemas.microsoft.com/office/drawing/2016/SVG/main" r:embed="rId3"/>
              </a:ext>
            </a:extLst>
          </a:blip>
          <a:srcRect/>
          <a:stretch>
            <a:fillRect/>
          </a:stretch>
        </p:blipFill>
        <p:spPr>
          <a:xfrm>
            <a:off x="550863" y="5891025"/>
            <a:ext cx="633600" cy="633600"/>
          </a:xfrm>
        </p:spPr>
      </p:pic>
      <p:pic>
        <p:nvPicPr>
          <p:cNvPr id="22" name="Pladsholder til billede 21">
            <a:extLst>
              <a:ext uri="{FF2B5EF4-FFF2-40B4-BE49-F238E27FC236}">
                <a16:creationId xmlns:a16="http://schemas.microsoft.com/office/drawing/2014/main" id="{88CB26E4-6DC3-4828-989E-13747B73B77B}"/>
              </a:ext>
            </a:extLst>
          </p:cNvPr>
          <p:cNvPicPr>
            <a:picLocks noGrp="1" noChangeAspect="1"/>
          </p:cNvPicPr>
          <p:nvPr>
            <p:ph type="pic" sz="quarter" idx="19"/>
          </p:nvPr>
        </p:nvPicPr>
        <p:blipFill>
          <a:blip r:embed="rId4">
            <a:extLst>
              <a:ext uri="{96DAC541-7B7A-43D3-8B79-37D633B846F1}">
                <asvg:svgBlip xmlns:asvg="http://schemas.microsoft.com/office/drawing/2016/SVG/main" r:embed="rId5"/>
              </a:ext>
            </a:extLst>
          </a:blip>
          <a:srcRect/>
          <a:stretch>
            <a:fillRect/>
          </a:stretch>
        </p:blipFill>
        <p:spPr>
          <a:xfrm>
            <a:off x="1266313" y="5872221"/>
            <a:ext cx="633600" cy="633600"/>
          </a:xfrm>
        </p:spPr>
      </p:pic>
      <p:pic>
        <p:nvPicPr>
          <p:cNvPr id="24" name="Pladsholder til billede 23">
            <a:extLst>
              <a:ext uri="{FF2B5EF4-FFF2-40B4-BE49-F238E27FC236}">
                <a16:creationId xmlns:a16="http://schemas.microsoft.com/office/drawing/2014/main" id="{0FDDE8CE-E5EA-44C2-B6C1-7371455F4B25}"/>
              </a:ext>
            </a:extLst>
          </p:cNvPr>
          <p:cNvPicPr>
            <a:picLocks noGrp="1" noChangeAspect="1"/>
          </p:cNvPicPr>
          <p:nvPr>
            <p:ph type="pic" sz="quarter" idx="20"/>
          </p:nvPr>
        </p:nvPicPr>
        <p:blipFill>
          <a:blip r:embed="rId6">
            <a:extLst>
              <a:ext uri="{96DAC541-7B7A-43D3-8B79-37D633B846F1}">
                <asvg:svgBlip xmlns:asvg="http://schemas.microsoft.com/office/drawing/2016/SVG/main" r:embed="rId7"/>
              </a:ext>
            </a:extLst>
          </a:blip>
          <a:srcRect t="125" b="125"/>
          <a:stretch>
            <a:fillRect/>
          </a:stretch>
        </p:blipFill>
        <p:spPr>
          <a:xfrm>
            <a:off x="1981763" y="5891025"/>
            <a:ext cx="633600" cy="633600"/>
          </a:xfrm>
        </p:spPr>
      </p:pic>
      <p:pic>
        <p:nvPicPr>
          <p:cNvPr id="12" name="Picture Placeholder 4">
            <a:extLst>
              <a:ext uri="{FF2B5EF4-FFF2-40B4-BE49-F238E27FC236}">
                <a16:creationId xmlns:a16="http://schemas.microsoft.com/office/drawing/2014/main" id="{FF06F0DF-328A-4D9E-AEE7-1651584D2E85}"/>
              </a:ext>
            </a:extLst>
          </p:cNvPr>
          <p:cNvPicPr>
            <a:picLocks noChangeAspect="1"/>
          </p:cNvPicPr>
          <p:nvPr/>
        </p:nvPicPr>
        <p:blipFill>
          <a:blip r:embed="rId8"/>
          <a:srcRect l="25300" r="25300"/>
          <a:stretch/>
        </p:blipFill>
        <p:spPr>
          <a:xfrm>
            <a:off x="6203950" y="312239"/>
            <a:ext cx="5589588" cy="6364786"/>
          </a:xfrm>
          <a:prstGeom prst="rect">
            <a:avLst/>
          </a:prstGeom>
          <a:pattFill prst="pct50">
            <a:fgClr>
              <a:schemeClr val="accent1"/>
            </a:fgClr>
            <a:bgClr>
              <a:schemeClr val="accent1">
                <a:lumMod val="20000"/>
                <a:lumOff val="80000"/>
              </a:schemeClr>
            </a:bgClr>
          </a:pattFill>
        </p:spPr>
      </p:pic>
      <p:sp>
        <p:nvSpPr>
          <p:cNvPr id="6" name="Pladsholder til billede 5">
            <a:extLst>
              <a:ext uri="{FF2B5EF4-FFF2-40B4-BE49-F238E27FC236}">
                <a16:creationId xmlns:a16="http://schemas.microsoft.com/office/drawing/2014/main" id="{7D59ECA0-1EA4-4E41-85BB-D332B317367E}"/>
              </a:ext>
            </a:extLst>
          </p:cNvPr>
          <p:cNvSpPr>
            <a:spLocks noGrp="1"/>
          </p:cNvSpPr>
          <p:nvPr>
            <p:ph type="pic" sz="quarter" idx="16"/>
          </p:nvPr>
        </p:nvSpPr>
        <p:spPr/>
      </p:sp>
      <p:sp>
        <p:nvSpPr>
          <p:cNvPr id="8" name="Pladsholder til billede 7">
            <a:extLst>
              <a:ext uri="{FF2B5EF4-FFF2-40B4-BE49-F238E27FC236}">
                <a16:creationId xmlns:a16="http://schemas.microsoft.com/office/drawing/2014/main" id="{52BA9ED2-45FF-457C-AA11-BECA4BE65DBB}"/>
              </a:ext>
            </a:extLst>
          </p:cNvPr>
          <p:cNvSpPr>
            <a:spLocks noGrp="1"/>
          </p:cNvSpPr>
          <p:nvPr>
            <p:ph type="pic" sz="quarter" idx="15"/>
          </p:nvPr>
        </p:nvSpPr>
        <p:spPr/>
      </p:sp>
      <p:sp>
        <p:nvSpPr>
          <p:cNvPr id="10" name="Pladsholder til billede 9">
            <a:extLst>
              <a:ext uri="{FF2B5EF4-FFF2-40B4-BE49-F238E27FC236}">
                <a16:creationId xmlns:a16="http://schemas.microsoft.com/office/drawing/2014/main" id="{210E8F79-9489-465F-A7F8-CC2E1D576C6F}"/>
              </a:ext>
            </a:extLst>
          </p:cNvPr>
          <p:cNvSpPr>
            <a:spLocks noGrp="1"/>
          </p:cNvSpPr>
          <p:nvPr>
            <p:ph type="pic" sz="quarter" idx="14"/>
          </p:nvPr>
        </p:nvSpPr>
        <p:spPr/>
      </p:sp>
    </p:spTree>
    <p:extLst>
      <p:ext uri="{BB962C8B-B14F-4D97-AF65-F5344CB8AC3E}">
        <p14:creationId xmlns:p14="http://schemas.microsoft.com/office/powerpoint/2010/main" val="268409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ladsholder til indhold 1">
                <a:extLst>
                  <a:ext uri="{FF2B5EF4-FFF2-40B4-BE49-F238E27FC236}">
                    <a16:creationId xmlns:a16="http://schemas.microsoft.com/office/drawing/2014/main" id="{3FB32036-7AED-4A00-B452-BEDA98C67F8D}"/>
                  </a:ext>
                </a:extLst>
              </p:cNvPr>
              <p:cNvSpPr>
                <a:spLocks noGrp="1"/>
              </p:cNvSpPr>
              <p:nvPr>
                <p:ph sz="half" idx="2"/>
              </p:nvPr>
            </p:nvSpPr>
            <p:spPr>
              <a:xfrm>
                <a:off x="550866" y="1773239"/>
                <a:ext cx="6198947" cy="4535487"/>
              </a:xfrm>
            </p:spPr>
            <p:txBody>
              <a:bodyPr>
                <a:normAutofit fontScale="85000" lnSpcReduction="10000"/>
              </a:bodyPr>
              <a:lstStyle/>
              <a:p>
                <a:pPr marL="0" indent="0" algn="l">
                  <a:buNone/>
                </a:pPr>
                <a:r>
                  <a:rPr lang="da-DK" sz="3200" dirty="0">
                    <a:solidFill>
                      <a:schemeClr val="tx1"/>
                    </a:solidFill>
                  </a:rPr>
                  <a:t>Vi ved fra biologi, at fotosyntese danner glukose. </a:t>
                </a:r>
              </a:p>
              <a:p>
                <a:pPr marL="0" indent="0" algn="l">
                  <a:buNone/>
                </a:pPr>
                <a:endParaRPr lang="da-DK" sz="3200" b="0" i="1" dirty="0">
                  <a:solidFill>
                    <a:schemeClr val="tx1"/>
                  </a:solidFill>
                  <a:latin typeface="Cambria Math" panose="02040503050406030204" pitchFamily="18" charset="0"/>
                </a:endParaRPr>
              </a:p>
              <a:p>
                <a:pPr marL="0" indent="0" algn="l">
                  <a:buNone/>
                </a:pPr>
                <a14:m>
                  <m:oMathPara xmlns:m="http://schemas.openxmlformats.org/officeDocument/2006/math">
                    <m:oMathParaPr>
                      <m:jc m:val="centerGroup"/>
                    </m:oMathParaPr>
                    <m:oMath xmlns:m="http://schemas.openxmlformats.org/officeDocument/2006/math">
                      <m:r>
                        <a:rPr lang="da-DK" sz="3200" b="0" i="1" smtClean="0">
                          <a:solidFill>
                            <a:schemeClr val="tx1"/>
                          </a:solidFill>
                          <a:latin typeface="Cambria Math" panose="02040503050406030204" pitchFamily="18" charset="0"/>
                        </a:rPr>
                        <m:t>6</m:t>
                      </m:r>
                      <m:sSub>
                        <m:sSubPr>
                          <m:ctrlPr>
                            <a:rPr lang="da-DK" sz="3200" i="1" smtClean="0">
                              <a:solidFill>
                                <a:schemeClr val="tx1"/>
                              </a:solidFill>
                              <a:latin typeface="Cambria Math" panose="02040503050406030204" pitchFamily="18" charset="0"/>
                            </a:rPr>
                          </m:ctrlPr>
                        </m:sSubPr>
                        <m:e>
                          <m:r>
                            <a:rPr lang="da-DK" sz="3200" b="0" i="1" smtClean="0">
                              <a:solidFill>
                                <a:schemeClr val="tx1"/>
                              </a:solidFill>
                              <a:latin typeface="Cambria Math" panose="02040503050406030204" pitchFamily="18" charset="0"/>
                            </a:rPr>
                            <m:t>𝐶𝑂</m:t>
                          </m:r>
                        </m:e>
                        <m:sub>
                          <m:r>
                            <a:rPr lang="da-DK" sz="3200" b="0" i="1" smtClean="0">
                              <a:solidFill>
                                <a:schemeClr val="tx1"/>
                              </a:solidFill>
                              <a:latin typeface="Cambria Math" panose="02040503050406030204" pitchFamily="18" charset="0"/>
                            </a:rPr>
                            <m:t>2</m:t>
                          </m:r>
                        </m:sub>
                      </m:sSub>
                      <m:r>
                        <a:rPr lang="da-DK" sz="3200" b="0" i="1" smtClean="0">
                          <a:solidFill>
                            <a:schemeClr val="tx1"/>
                          </a:solidFill>
                          <a:latin typeface="Cambria Math" panose="02040503050406030204" pitchFamily="18" charset="0"/>
                        </a:rPr>
                        <m:t>+</m:t>
                      </m:r>
                      <m:sSub>
                        <m:sSubPr>
                          <m:ctrlPr>
                            <a:rPr lang="da-DK" sz="3200" b="0" i="1" smtClean="0">
                              <a:solidFill>
                                <a:schemeClr val="tx1"/>
                              </a:solidFill>
                              <a:latin typeface="Cambria Math" panose="02040503050406030204" pitchFamily="18" charset="0"/>
                            </a:rPr>
                          </m:ctrlPr>
                        </m:sSubPr>
                        <m:e>
                          <m:r>
                            <a:rPr lang="da-DK" sz="3200" b="0" i="1" smtClean="0">
                              <a:solidFill>
                                <a:schemeClr val="tx1"/>
                              </a:solidFill>
                              <a:latin typeface="Cambria Math" panose="02040503050406030204" pitchFamily="18" charset="0"/>
                            </a:rPr>
                            <m:t>6</m:t>
                          </m:r>
                          <m:r>
                            <a:rPr lang="da-DK" sz="3200" b="0" i="1" smtClean="0">
                              <a:solidFill>
                                <a:schemeClr val="tx1"/>
                              </a:solidFill>
                              <a:latin typeface="Cambria Math" panose="02040503050406030204" pitchFamily="18" charset="0"/>
                            </a:rPr>
                            <m:t>𝐻</m:t>
                          </m:r>
                        </m:e>
                        <m:sub>
                          <m:r>
                            <a:rPr lang="da-DK" sz="3200" b="0" i="1" smtClean="0">
                              <a:solidFill>
                                <a:schemeClr val="tx1"/>
                              </a:solidFill>
                              <a:latin typeface="Cambria Math" panose="02040503050406030204" pitchFamily="18" charset="0"/>
                            </a:rPr>
                            <m:t>2</m:t>
                          </m:r>
                        </m:sub>
                      </m:sSub>
                      <m:r>
                        <a:rPr lang="da-DK" sz="3200" b="0" i="1" smtClean="0">
                          <a:solidFill>
                            <a:schemeClr val="tx1"/>
                          </a:solidFill>
                          <a:latin typeface="Cambria Math" panose="02040503050406030204" pitchFamily="18" charset="0"/>
                        </a:rPr>
                        <m:t>𝑂</m:t>
                      </m:r>
                      <m:r>
                        <a:rPr lang="da-DK" sz="3200" b="0" i="1" smtClean="0">
                          <a:solidFill>
                            <a:schemeClr val="tx1"/>
                          </a:solidFill>
                          <a:latin typeface="Cambria Math" panose="02040503050406030204" pitchFamily="18" charset="0"/>
                        </a:rPr>
                        <m:t>+</m:t>
                      </m:r>
                      <m:r>
                        <a:rPr lang="da-DK" sz="3200" b="0" i="1" smtClean="0">
                          <a:solidFill>
                            <a:schemeClr val="tx1"/>
                          </a:solidFill>
                          <a:latin typeface="Cambria Math" panose="02040503050406030204" pitchFamily="18" charset="0"/>
                        </a:rPr>
                        <m:t>𝑙𝑦𝑠</m:t>
                      </m:r>
                      <m:r>
                        <a:rPr lang="da-DK" sz="3200" b="0" i="1" smtClean="0">
                          <a:solidFill>
                            <a:schemeClr val="tx1"/>
                          </a:solidFill>
                          <a:latin typeface="Cambria Math" panose="02040503050406030204" pitchFamily="18" charset="0"/>
                          <a:ea typeface="Cambria Math" panose="02040503050406030204" pitchFamily="18" charset="0"/>
                        </a:rPr>
                        <m:t>→</m:t>
                      </m:r>
                      <m:sSub>
                        <m:sSubPr>
                          <m:ctrlPr>
                            <a:rPr lang="da-DK" sz="3200" b="0" i="1" smtClean="0">
                              <a:solidFill>
                                <a:schemeClr val="tx1"/>
                              </a:solidFill>
                              <a:latin typeface="Cambria Math" panose="02040503050406030204" pitchFamily="18" charset="0"/>
                              <a:ea typeface="Cambria Math" panose="02040503050406030204" pitchFamily="18" charset="0"/>
                            </a:rPr>
                          </m:ctrlPr>
                        </m:sSubPr>
                        <m:e>
                          <m:r>
                            <a:rPr lang="da-DK" sz="3200" b="0" i="1" smtClean="0">
                              <a:solidFill>
                                <a:schemeClr val="tx1"/>
                              </a:solidFill>
                              <a:latin typeface="Cambria Math" panose="02040503050406030204" pitchFamily="18" charset="0"/>
                              <a:ea typeface="Cambria Math" panose="02040503050406030204" pitchFamily="18" charset="0"/>
                            </a:rPr>
                            <m:t>𝐶</m:t>
                          </m:r>
                        </m:e>
                        <m:sub>
                          <m:r>
                            <a:rPr lang="da-DK" sz="3200" b="0" i="1" smtClean="0">
                              <a:solidFill>
                                <a:schemeClr val="tx1"/>
                              </a:solidFill>
                              <a:latin typeface="Cambria Math" panose="02040503050406030204" pitchFamily="18" charset="0"/>
                              <a:ea typeface="Cambria Math" panose="02040503050406030204" pitchFamily="18" charset="0"/>
                            </a:rPr>
                            <m:t>6</m:t>
                          </m:r>
                        </m:sub>
                      </m:sSub>
                      <m:sSub>
                        <m:sSubPr>
                          <m:ctrlPr>
                            <a:rPr lang="da-DK" sz="3200" b="0" i="1" smtClean="0">
                              <a:solidFill>
                                <a:schemeClr val="tx1"/>
                              </a:solidFill>
                              <a:latin typeface="Cambria Math" panose="02040503050406030204" pitchFamily="18" charset="0"/>
                              <a:ea typeface="Cambria Math" panose="02040503050406030204" pitchFamily="18" charset="0"/>
                            </a:rPr>
                          </m:ctrlPr>
                        </m:sSubPr>
                        <m:e>
                          <m:r>
                            <a:rPr lang="da-DK" sz="3200" b="0" i="1" smtClean="0">
                              <a:solidFill>
                                <a:schemeClr val="tx1"/>
                              </a:solidFill>
                              <a:latin typeface="Cambria Math" panose="02040503050406030204" pitchFamily="18" charset="0"/>
                              <a:ea typeface="Cambria Math" panose="02040503050406030204" pitchFamily="18" charset="0"/>
                            </a:rPr>
                            <m:t>𝐻</m:t>
                          </m:r>
                        </m:e>
                        <m:sub>
                          <m:r>
                            <a:rPr lang="da-DK" sz="3200" b="0" i="1" smtClean="0">
                              <a:solidFill>
                                <a:schemeClr val="tx1"/>
                              </a:solidFill>
                              <a:latin typeface="Cambria Math" panose="02040503050406030204" pitchFamily="18" charset="0"/>
                              <a:ea typeface="Cambria Math" panose="02040503050406030204" pitchFamily="18" charset="0"/>
                            </a:rPr>
                            <m:t>12</m:t>
                          </m:r>
                        </m:sub>
                      </m:sSub>
                      <m:sSub>
                        <m:sSubPr>
                          <m:ctrlPr>
                            <a:rPr lang="da-DK" sz="3200" b="0" i="1" smtClean="0">
                              <a:solidFill>
                                <a:schemeClr val="tx1"/>
                              </a:solidFill>
                              <a:latin typeface="Cambria Math" panose="02040503050406030204" pitchFamily="18" charset="0"/>
                              <a:ea typeface="Cambria Math" panose="02040503050406030204" pitchFamily="18" charset="0"/>
                            </a:rPr>
                          </m:ctrlPr>
                        </m:sSubPr>
                        <m:e>
                          <m:r>
                            <a:rPr lang="da-DK" sz="3200" b="0" i="1" smtClean="0">
                              <a:solidFill>
                                <a:schemeClr val="tx1"/>
                              </a:solidFill>
                              <a:latin typeface="Cambria Math" panose="02040503050406030204" pitchFamily="18" charset="0"/>
                              <a:ea typeface="Cambria Math" panose="02040503050406030204" pitchFamily="18" charset="0"/>
                            </a:rPr>
                            <m:t>𝑂</m:t>
                          </m:r>
                        </m:e>
                        <m:sub>
                          <m:r>
                            <a:rPr lang="da-DK" sz="3200" b="0" i="1" smtClean="0">
                              <a:solidFill>
                                <a:schemeClr val="tx1"/>
                              </a:solidFill>
                              <a:latin typeface="Cambria Math" panose="02040503050406030204" pitchFamily="18" charset="0"/>
                              <a:ea typeface="Cambria Math" panose="02040503050406030204" pitchFamily="18" charset="0"/>
                            </a:rPr>
                            <m:t>6</m:t>
                          </m:r>
                        </m:sub>
                      </m:sSub>
                      <m:r>
                        <a:rPr lang="da-DK" sz="3200" b="0" i="1" smtClean="0">
                          <a:solidFill>
                            <a:schemeClr val="tx1"/>
                          </a:solidFill>
                          <a:latin typeface="Cambria Math" panose="02040503050406030204" pitchFamily="18" charset="0"/>
                          <a:ea typeface="Cambria Math" panose="02040503050406030204" pitchFamily="18" charset="0"/>
                        </a:rPr>
                        <m:t>+</m:t>
                      </m:r>
                      <m:sSub>
                        <m:sSubPr>
                          <m:ctrlPr>
                            <a:rPr lang="da-DK" sz="3200" b="0" i="1" smtClean="0">
                              <a:solidFill>
                                <a:schemeClr val="tx1"/>
                              </a:solidFill>
                              <a:latin typeface="Cambria Math" panose="02040503050406030204" pitchFamily="18" charset="0"/>
                              <a:ea typeface="Cambria Math" panose="02040503050406030204" pitchFamily="18" charset="0"/>
                            </a:rPr>
                          </m:ctrlPr>
                        </m:sSubPr>
                        <m:e>
                          <m:r>
                            <a:rPr lang="da-DK" sz="3200" b="0" i="1" smtClean="0">
                              <a:solidFill>
                                <a:schemeClr val="tx1"/>
                              </a:solidFill>
                              <a:latin typeface="Cambria Math" panose="02040503050406030204" pitchFamily="18" charset="0"/>
                              <a:ea typeface="Cambria Math" panose="02040503050406030204" pitchFamily="18" charset="0"/>
                            </a:rPr>
                            <m:t>6</m:t>
                          </m:r>
                          <m:r>
                            <a:rPr lang="da-DK" sz="3200" b="0" i="1" smtClean="0">
                              <a:solidFill>
                                <a:schemeClr val="tx1"/>
                              </a:solidFill>
                              <a:latin typeface="Cambria Math" panose="02040503050406030204" pitchFamily="18" charset="0"/>
                              <a:ea typeface="Cambria Math" panose="02040503050406030204" pitchFamily="18" charset="0"/>
                            </a:rPr>
                            <m:t>𝑂</m:t>
                          </m:r>
                        </m:e>
                        <m:sub>
                          <m:r>
                            <a:rPr lang="da-DK" sz="3200" b="0" i="1" smtClean="0">
                              <a:solidFill>
                                <a:schemeClr val="tx1"/>
                              </a:solidFill>
                              <a:latin typeface="Cambria Math" panose="02040503050406030204" pitchFamily="18" charset="0"/>
                              <a:ea typeface="Cambria Math" panose="02040503050406030204" pitchFamily="18" charset="0"/>
                            </a:rPr>
                            <m:t>2</m:t>
                          </m:r>
                        </m:sub>
                      </m:sSub>
                    </m:oMath>
                  </m:oMathPara>
                </a14:m>
                <a:endParaRPr lang="da-DK" sz="3200" dirty="0">
                  <a:solidFill>
                    <a:schemeClr val="tx1"/>
                  </a:solidFill>
                </a:endParaRPr>
              </a:p>
              <a:p>
                <a:pPr algn="l"/>
                <a:endParaRPr lang="da-DK" sz="3200" dirty="0">
                  <a:solidFill>
                    <a:schemeClr val="tx1"/>
                  </a:solidFill>
                </a:endParaRPr>
              </a:p>
              <a:p>
                <a:pPr marL="0" indent="0" algn="l">
                  <a:buNone/>
                </a:pPr>
                <a:r>
                  <a:rPr lang="da-DK" sz="3200" dirty="0">
                    <a:solidFill>
                      <a:schemeClr val="tx1"/>
                    </a:solidFill>
                  </a:rPr>
                  <a:t>Glukose er, hvad vi kalder et monosakkarid.</a:t>
                </a:r>
              </a:p>
              <a:p>
                <a:pPr algn="l"/>
                <a:endParaRPr lang="da-DK" sz="3600" dirty="0">
                  <a:solidFill>
                    <a:schemeClr val="tx1"/>
                  </a:solidFill>
                </a:endParaRPr>
              </a:p>
              <a:p>
                <a:pPr marL="0" indent="0">
                  <a:buNone/>
                </a:pPr>
                <a:endParaRPr lang="da-DK" dirty="0">
                  <a:solidFill>
                    <a:schemeClr val="tx1"/>
                  </a:solidFill>
                </a:endParaRPr>
              </a:p>
              <a:p>
                <a:pPr marL="0" indent="0">
                  <a:buNone/>
                </a:pPr>
                <a:endParaRPr lang="da-DK" baseline="0" dirty="0"/>
              </a:p>
              <a:p>
                <a:endParaRPr lang="en-DK" dirty="0"/>
              </a:p>
            </p:txBody>
          </p:sp>
        </mc:Choice>
        <mc:Fallback xmlns="">
          <p:sp>
            <p:nvSpPr>
              <p:cNvPr id="2" name="Pladsholder til indhold 1">
                <a:extLst>
                  <a:ext uri="{FF2B5EF4-FFF2-40B4-BE49-F238E27FC236}">
                    <a16:creationId xmlns:a16="http://schemas.microsoft.com/office/drawing/2014/main" id="{3FB32036-7AED-4A00-B452-BEDA98C67F8D}"/>
                  </a:ext>
                </a:extLst>
              </p:cNvPr>
              <p:cNvSpPr>
                <a:spLocks noGrp="1" noRot="1" noChangeAspect="1" noMove="1" noResize="1" noEditPoints="1" noAdjustHandles="1" noChangeArrowheads="1" noChangeShapeType="1" noTextEdit="1"/>
              </p:cNvSpPr>
              <p:nvPr>
                <p:ph sz="half" idx="2"/>
              </p:nvPr>
            </p:nvSpPr>
            <p:spPr>
              <a:xfrm>
                <a:off x="550866" y="1773239"/>
                <a:ext cx="6198947" cy="4535487"/>
              </a:xfrm>
              <a:blipFill>
                <a:blip r:embed="rId2"/>
                <a:stretch>
                  <a:fillRect l="-3343" t="-3629"/>
                </a:stretch>
              </a:blipFill>
            </p:spPr>
            <p:txBody>
              <a:bodyPr/>
              <a:lstStyle/>
              <a:p>
                <a:r>
                  <a:rPr lang="en-DK">
                    <a:noFill/>
                  </a:rPr>
                  <a:t> </a:t>
                </a:r>
              </a:p>
            </p:txBody>
          </p:sp>
        </mc:Fallback>
      </mc:AlternateContent>
      <p:sp>
        <p:nvSpPr>
          <p:cNvPr id="3" name="Pladsholder til dato 2">
            <a:extLst>
              <a:ext uri="{FF2B5EF4-FFF2-40B4-BE49-F238E27FC236}">
                <a16:creationId xmlns:a16="http://schemas.microsoft.com/office/drawing/2014/main" id="{7EF934A1-CB86-4F79-BCD0-AB3FD616971C}"/>
              </a:ext>
            </a:extLst>
          </p:cNvPr>
          <p:cNvSpPr>
            <a:spLocks noGrp="1"/>
          </p:cNvSpPr>
          <p:nvPr>
            <p:ph type="dt" sz="half" idx="10"/>
          </p:nvPr>
        </p:nvSpPr>
        <p:spPr/>
        <p:txBody>
          <a:bodyPr/>
          <a:lstStyle/>
          <a:p>
            <a:pPr algn="r"/>
            <a:fld id="{9932CF46-6BDC-004B-AE47-E15623DAC347}" type="datetime1">
              <a:rPr lang="da-DK" smtClean="0"/>
              <a:t>28-02-2022</a:t>
            </a:fld>
            <a:endParaRPr lang="en-DK" dirty="0"/>
          </a:p>
        </p:txBody>
      </p:sp>
      <p:sp>
        <p:nvSpPr>
          <p:cNvPr id="4" name="Pladsholder til sidefod 3">
            <a:extLst>
              <a:ext uri="{FF2B5EF4-FFF2-40B4-BE49-F238E27FC236}">
                <a16:creationId xmlns:a16="http://schemas.microsoft.com/office/drawing/2014/main" id="{290120D3-F646-4D01-8370-3A7314522986}"/>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E6F4BA56-E17E-4537-B28F-0E57455BA66C}"/>
              </a:ext>
            </a:extLst>
          </p:cNvPr>
          <p:cNvSpPr>
            <a:spLocks noGrp="1"/>
          </p:cNvSpPr>
          <p:nvPr>
            <p:ph type="sldNum" sz="quarter" idx="12"/>
          </p:nvPr>
        </p:nvSpPr>
        <p:spPr/>
        <p:txBody>
          <a:bodyPr/>
          <a:lstStyle/>
          <a:p>
            <a:r>
              <a:rPr lang="en-DK"/>
              <a:t>|  </a:t>
            </a:r>
            <a:fld id="{73361457-7C29-0A44-A4DD-374480AAC2F3}" type="slidenum">
              <a:rPr lang="en-DK" smtClean="0"/>
              <a:pPr/>
              <a:t>2</a:t>
            </a:fld>
            <a:r>
              <a:rPr lang="en-DK"/>
              <a:t>  |</a:t>
            </a:r>
            <a:endParaRPr lang="en-DK" dirty="0"/>
          </a:p>
        </p:txBody>
      </p:sp>
      <p:sp>
        <p:nvSpPr>
          <p:cNvPr id="6" name="Titel 5">
            <a:extLst>
              <a:ext uri="{FF2B5EF4-FFF2-40B4-BE49-F238E27FC236}">
                <a16:creationId xmlns:a16="http://schemas.microsoft.com/office/drawing/2014/main" id="{C97ADF6E-86FB-40F4-8A3A-7A92CF862501}"/>
              </a:ext>
            </a:extLst>
          </p:cNvPr>
          <p:cNvSpPr>
            <a:spLocks noGrp="1"/>
          </p:cNvSpPr>
          <p:nvPr>
            <p:ph type="title"/>
          </p:nvPr>
        </p:nvSpPr>
        <p:spPr>
          <a:xfrm>
            <a:off x="442914" y="549276"/>
            <a:ext cx="11090273" cy="1223963"/>
          </a:xfrm>
        </p:spPr>
        <p:txBody>
          <a:bodyPr/>
          <a:lstStyle/>
          <a:p>
            <a:r>
              <a:rPr lang="en-US" dirty="0" err="1"/>
              <a:t>Hvad</a:t>
            </a:r>
            <a:r>
              <a:rPr lang="en-US" dirty="0"/>
              <a:t> </a:t>
            </a:r>
            <a:r>
              <a:rPr lang="en-US" dirty="0" err="1"/>
              <a:t>består</a:t>
            </a:r>
            <a:r>
              <a:rPr lang="en-US" dirty="0"/>
              <a:t> planter </a:t>
            </a:r>
            <a:r>
              <a:rPr lang="en-US" dirty="0" err="1"/>
              <a:t>af</a:t>
            </a:r>
            <a:r>
              <a:rPr lang="en-US" dirty="0"/>
              <a:t>?</a:t>
            </a:r>
            <a:endParaRPr lang="en-DK" dirty="0"/>
          </a:p>
        </p:txBody>
      </p:sp>
      <p:pic>
        <p:nvPicPr>
          <p:cNvPr id="12" name="Picture 2">
            <a:extLst>
              <a:ext uri="{FF2B5EF4-FFF2-40B4-BE49-F238E27FC236}">
                <a16:creationId xmlns:a16="http://schemas.microsoft.com/office/drawing/2014/main" id="{9FE7888C-A83B-4A6E-AC6A-82B7D7DA1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789" y="455851"/>
            <a:ext cx="4783374" cy="60687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14404D9B-3190-43C3-ACF4-7BFED60BD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167" y="4197896"/>
            <a:ext cx="2093755" cy="226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70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FB32036-7AED-4A00-B452-BEDA98C67F8D}"/>
              </a:ext>
            </a:extLst>
          </p:cNvPr>
          <p:cNvSpPr>
            <a:spLocks noGrp="1"/>
          </p:cNvSpPr>
          <p:nvPr>
            <p:ph sz="half" idx="2"/>
          </p:nvPr>
        </p:nvSpPr>
        <p:spPr>
          <a:xfrm>
            <a:off x="550865" y="1773239"/>
            <a:ext cx="7466862" cy="4535487"/>
          </a:xfrm>
        </p:spPr>
        <p:txBody>
          <a:bodyPr>
            <a:normAutofit/>
          </a:bodyPr>
          <a:lstStyle/>
          <a:p>
            <a:pPr marL="0" indent="0">
              <a:buNone/>
            </a:pPr>
            <a:endParaRPr lang="da-DK" dirty="0"/>
          </a:p>
          <a:p>
            <a:pPr marL="0" indent="0">
              <a:buNone/>
            </a:pPr>
            <a:endParaRPr lang="da-DK" baseline="0" dirty="0"/>
          </a:p>
          <a:p>
            <a:endParaRPr lang="en-DK" dirty="0"/>
          </a:p>
        </p:txBody>
      </p:sp>
      <p:sp>
        <p:nvSpPr>
          <p:cNvPr id="3" name="Pladsholder til dato 2">
            <a:extLst>
              <a:ext uri="{FF2B5EF4-FFF2-40B4-BE49-F238E27FC236}">
                <a16:creationId xmlns:a16="http://schemas.microsoft.com/office/drawing/2014/main" id="{7EF934A1-CB86-4F79-BCD0-AB3FD616971C}"/>
              </a:ext>
            </a:extLst>
          </p:cNvPr>
          <p:cNvSpPr>
            <a:spLocks noGrp="1"/>
          </p:cNvSpPr>
          <p:nvPr>
            <p:ph type="dt" sz="half" idx="10"/>
          </p:nvPr>
        </p:nvSpPr>
        <p:spPr/>
        <p:txBody>
          <a:bodyPr/>
          <a:lstStyle/>
          <a:p>
            <a:pPr algn="r"/>
            <a:fld id="{9932CF46-6BDC-004B-AE47-E15623DAC347}" type="datetime1">
              <a:rPr lang="da-DK" smtClean="0"/>
              <a:t>28-02-2022</a:t>
            </a:fld>
            <a:endParaRPr lang="en-DK" dirty="0"/>
          </a:p>
        </p:txBody>
      </p:sp>
      <p:sp>
        <p:nvSpPr>
          <p:cNvPr id="4" name="Pladsholder til sidefod 3">
            <a:extLst>
              <a:ext uri="{FF2B5EF4-FFF2-40B4-BE49-F238E27FC236}">
                <a16:creationId xmlns:a16="http://schemas.microsoft.com/office/drawing/2014/main" id="{290120D3-F646-4D01-8370-3A7314522986}"/>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E6F4BA56-E17E-4537-B28F-0E57455BA66C}"/>
              </a:ext>
            </a:extLst>
          </p:cNvPr>
          <p:cNvSpPr>
            <a:spLocks noGrp="1"/>
          </p:cNvSpPr>
          <p:nvPr>
            <p:ph type="sldNum" sz="quarter" idx="12"/>
          </p:nvPr>
        </p:nvSpPr>
        <p:spPr/>
        <p:txBody>
          <a:bodyPr/>
          <a:lstStyle/>
          <a:p>
            <a:r>
              <a:rPr lang="en-DK"/>
              <a:t>|  </a:t>
            </a:r>
            <a:fld id="{73361457-7C29-0A44-A4DD-374480AAC2F3}" type="slidenum">
              <a:rPr lang="en-DK" smtClean="0"/>
              <a:pPr/>
              <a:t>3</a:t>
            </a:fld>
            <a:r>
              <a:rPr lang="en-DK"/>
              <a:t>  |</a:t>
            </a:r>
            <a:endParaRPr lang="en-DK" dirty="0"/>
          </a:p>
        </p:txBody>
      </p:sp>
      <p:sp>
        <p:nvSpPr>
          <p:cNvPr id="6" name="Titel 5">
            <a:extLst>
              <a:ext uri="{FF2B5EF4-FFF2-40B4-BE49-F238E27FC236}">
                <a16:creationId xmlns:a16="http://schemas.microsoft.com/office/drawing/2014/main" id="{C97ADF6E-86FB-40F4-8A3A-7A92CF862501}"/>
              </a:ext>
            </a:extLst>
          </p:cNvPr>
          <p:cNvSpPr>
            <a:spLocks noGrp="1"/>
          </p:cNvSpPr>
          <p:nvPr>
            <p:ph type="title"/>
          </p:nvPr>
        </p:nvSpPr>
        <p:spPr/>
        <p:txBody>
          <a:bodyPr/>
          <a:lstStyle/>
          <a:p>
            <a:r>
              <a:rPr lang="da-DK" dirty="0"/>
              <a:t>Monosakkarider</a:t>
            </a:r>
            <a:endParaRPr lang="en-DK" dirty="0"/>
          </a:p>
        </p:txBody>
      </p:sp>
      <p:pic>
        <p:nvPicPr>
          <p:cNvPr id="9" name="Picture 2">
            <a:extLst>
              <a:ext uri="{FF2B5EF4-FFF2-40B4-BE49-F238E27FC236}">
                <a16:creationId xmlns:a16="http://schemas.microsoft.com/office/drawing/2014/main" id="{483660B8-9C09-4A7A-A937-01E2B9C16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80" y="1996440"/>
            <a:ext cx="3353251" cy="28651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48FF6EBF-80CB-4B6B-9FA7-EC08E44B4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598" y="1989136"/>
            <a:ext cx="3021874" cy="32709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93FAB8D2-B6B7-4B3A-9BC3-E6D47818E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1442" y="1996440"/>
            <a:ext cx="3021874" cy="3270984"/>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38B302C0-63EC-4081-BCDD-EF4C37D0238F}"/>
              </a:ext>
            </a:extLst>
          </p:cNvPr>
          <p:cNvSpPr txBox="1">
            <a:spLocks/>
          </p:cNvSpPr>
          <p:nvPr/>
        </p:nvSpPr>
        <p:spPr>
          <a:xfrm>
            <a:off x="347150" y="5416822"/>
            <a:ext cx="3116589" cy="11151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dirty="0"/>
              <a:t>Fruktose</a:t>
            </a:r>
          </a:p>
        </p:txBody>
      </p:sp>
      <p:sp>
        <p:nvSpPr>
          <p:cNvPr id="15" name="Titel 1">
            <a:extLst>
              <a:ext uri="{FF2B5EF4-FFF2-40B4-BE49-F238E27FC236}">
                <a16:creationId xmlns:a16="http://schemas.microsoft.com/office/drawing/2014/main" id="{23200CC1-684D-4946-8524-43A7906F8548}"/>
              </a:ext>
            </a:extLst>
          </p:cNvPr>
          <p:cNvSpPr txBox="1">
            <a:spLocks/>
          </p:cNvSpPr>
          <p:nvPr/>
        </p:nvSpPr>
        <p:spPr>
          <a:xfrm>
            <a:off x="4284296" y="5421782"/>
            <a:ext cx="3332335" cy="11151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dirty="0"/>
              <a:t>Glukose</a:t>
            </a:r>
          </a:p>
        </p:txBody>
      </p:sp>
      <p:sp>
        <p:nvSpPr>
          <p:cNvPr id="16" name="Titel 1">
            <a:extLst>
              <a:ext uri="{FF2B5EF4-FFF2-40B4-BE49-F238E27FC236}">
                <a16:creationId xmlns:a16="http://schemas.microsoft.com/office/drawing/2014/main" id="{A072E3A7-F50E-4549-87C7-1D120031AC1F}"/>
              </a:ext>
            </a:extLst>
          </p:cNvPr>
          <p:cNvSpPr txBox="1">
            <a:spLocks/>
          </p:cNvSpPr>
          <p:nvPr/>
        </p:nvSpPr>
        <p:spPr>
          <a:xfrm>
            <a:off x="8437188" y="5411921"/>
            <a:ext cx="3358896" cy="11151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dirty="0"/>
              <a:t>Galaktose</a:t>
            </a:r>
          </a:p>
        </p:txBody>
      </p:sp>
    </p:spTree>
    <p:extLst>
      <p:ext uri="{BB962C8B-B14F-4D97-AF65-F5344CB8AC3E}">
        <p14:creationId xmlns:p14="http://schemas.microsoft.com/office/powerpoint/2010/main" val="284563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A85462A-FB7A-4730-8F52-0B422DDC214B}"/>
              </a:ext>
            </a:extLst>
          </p:cNvPr>
          <p:cNvSpPr>
            <a:spLocks noGrp="1"/>
          </p:cNvSpPr>
          <p:nvPr>
            <p:ph type="dt" sz="half" idx="14"/>
          </p:nvPr>
        </p:nvSpPr>
        <p:spPr/>
        <p:txBody>
          <a:bodyPr/>
          <a:lstStyle/>
          <a:p>
            <a:pPr algn="r"/>
            <a:fld id="{9156EC16-5C0F-BD43-9584-B955B5B94F0E}" type="datetime1">
              <a:rPr lang="da-DK" smtClean="0"/>
              <a:t>28-02-2022</a:t>
            </a:fld>
            <a:endParaRPr lang="en-DK" dirty="0"/>
          </a:p>
        </p:txBody>
      </p:sp>
      <p:sp>
        <p:nvSpPr>
          <p:cNvPr id="4" name="Pladsholder til sidefod 3">
            <a:extLst>
              <a:ext uri="{FF2B5EF4-FFF2-40B4-BE49-F238E27FC236}">
                <a16:creationId xmlns:a16="http://schemas.microsoft.com/office/drawing/2014/main" id="{0C2E8EF0-9C66-4F50-B4F7-FFF2B54C65ED}"/>
              </a:ext>
            </a:extLst>
          </p:cNvPr>
          <p:cNvSpPr>
            <a:spLocks noGrp="1"/>
          </p:cNvSpPr>
          <p:nvPr>
            <p:ph type="ftr" sz="quarter" idx="15"/>
          </p:nvPr>
        </p:nvSpPr>
        <p:spPr/>
        <p:txBody>
          <a:bodyPr/>
          <a:lstStyle/>
          <a:p>
            <a:pPr algn="l"/>
            <a:r>
              <a:rPr lang="en-US" dirty="0"/>
              <a:t>verdensmålene.dk</a:t>
            </a:r>
            <a:endParaRPr lang="en-DK" dirty="0"/>
          </a:p>
        </p:txBody>
      </p:sp>
      <p:sp>
        <p:nvSpPr>
          <p:cNvPr id="5" name="Pladsholder til slidenummer 4">
            <a:extLst>
              <a:ext uri="{FF2B5EF4-FFF2-40B4-BE49-F238E27FC236}">
                <a16:creationId xmlns:a16="http://schemas.microsoft.com/office/drawing/2014/main" id="{AC3FF0A6-616C-4B40-B351-8150BD20CE5D}"/>
              </a:ext>
            </a:extLst>
          </p:cNvPr>
          <p:cNvSpPr>
            <a:spLocks noGrp="1"/>
          </p:cNvSpPr>
          <p:nvPr>
            <p:ph type="sldNum" sz="quarter" idx="16"/>
          </p:nvPr>
        </p:nvSpPr>
        <p:spPr/>
        <p:txBody>
          <a:bodyPr/>
          <a:lstStyle/>
          <a:p>
            <a:r>
              <a:rPr lang="en-DK"/>
              <a:t>|  </a:t>
            </a:r>
            <a:fld id="{73361457-7C29-0A44-A4DD-374480AAC2F3}" type="slidenum">
              <a:rPr lang="en-DK" smtClean="0"/>
              <a:pPr/>
              <a:t>4</a:t>
            </a:fld>
            <a:r>
              <a:rPr lang="en-DK"/>
              <a:t>  |</a:t>
            </a:r>
            <a:endParaRPr lang="en-DK" dirty="0"/>
          </a:p>
        </p:txBody>
      </p:sp>
      <p:sp>
        <p:nvSpPr>
          <p:cNvPr id="6" name="Titel 5">
            <a:extLst>
              <a:ext uri="{FF2B5EF4-FFF2-40B4-BE49-F238E27FC236}">
                <a16:creationId xmlns:a16="http://schemas.microsoft.com/office/drawing/2014/main" id="{94633DB6-7914-4F8C-9116-0CCBD34187EE}"/>
              </a:ext>
            </a:extLst>
          </p:cNvPr>
          <p:cNvSpPr>
            <a:spLocks noGrp="1"/>
          </p:cNvSpPr>
          <p:nvPr>
            <p:ph type="title"/>
          </p:nvPr>
        </p:nvSpPr>
        <p:spPr/>
        <p:txBody>
          <a:bodyPr/>
          <a:lstStyle/>
          <a:p>
            <a:r>
              <a:rPr lang="da-DK" dirty="0"/>
              <a:t>Polysakkarider</a:t>
            </a:r>
            <a:br>
              <a:rPr lang="da-DK" dirty="0"/>
            </a:br>
            <a:r>
              <a:rPr lang="da-DK" dirty="0"/>
              <a:t>- </a:t>
            </a:r>
            <a:r>
              <a:rPr lang="da-DK" sz="3200" dirty="0"/>
              <a:t>Kemisk set</a:t>
            </a:r>
            <a:endParaRPr lang="en-DK" sz="3200" dirty="0"/>
          </a:p>
        </p:txBody>
      </p:sp>
      <p:pic>
        <p:nvPicPr>
          <p:cNvPr id="8" name="Picture 2">
            <a:extLst>
              <a:ext uri="{FF2B5EF4-FFF2-40B4-BE49-F238E27FC236}">
                <a16:creationId xmlns:a16="http://schemas.microsoft.com/office/drawing/2014/main" id="{2D1842AD-8FB1-4275-AA09-2B30F0194409}"/>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049627" y="2749300"/>
            <a:ext cx="4308475" cy="19926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mylose - Wikipedia">
            <a:extLst>
              <a:ext uri="{FF2B5EF4-FFF2-40B4-BE49-F238E27FC236}">
                <a16:creationId xmlns:a16="http://schemas.microsoft.com/office/drawing/2014/main" id="{9A9CA3F5-12B7-4A4C-917B-B7B0AA0D1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2749300"/>
            <a:ext cx="5153454" cy="199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2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E1D9CFC7-FB3F-465E-8EE7-A7EBBCC5D387}"/>
              </a:ext>
            </a:extLst>
          </p:cNvPr>
          <p:cNvSpPr>
            <a:spLocks noGrp="1"/>
          </p:cNvSpPr>
          <p:nvPr>
            <p:ph type="dt" sz="half" idx="10"/>
          </p:nvPr>
        </p:nvSpPr>
        <p:spPr/>
        <p:txBody>
          <a:bodyPr/>
          <a:lstStyle/>
          <a:p>
            <a:pPr algn="r"/>
            <a:fld id="{9932CF46-6BDC-004B-AE47-E15623DAC347}" type="datetime1">
              <a:rPr lang="da-DK" smtClean="0"/>
              <a:t>28-02-2022</a:t>
            </a:fld>
            <a:endParaRPr lang="x-none" dirty="0"/>
          </a:p>
        </p:txBody>
      </p:sp>
      <p:sp>
        <p:nvSpPr>
          <p:cNvPr id="4" name="Pladsholder til sidefod 3">
            <a:extLst>
              <a:ext uri="{FF2B5EF4-FFF2-40B4-BE49-F238E27FC236}">
                <a16:creationId xmlns:a16="http://schemas.microsoft.com/office/drawing/2014/main" id="{E2ABB2A7-8326-406C-91E1-525C286D258A}"/>
              </a:ext>
            </a:extLst>
          </p:cNvPr>
          <p:cNvSpPr>
            <a:spLocks noGrp="1"/>
          </p:cNvSpPr>
          <p:nvPr>
            <p:ph type="ftr" sz="quarter" idx="11"/>
          </p:nvPr>
        </p:nvSpPr>
        <p:spPr/>
        <p:txBody>
          <a:bodyPr/>
          <a:lstStyle/>
          <a:p>
            <a:r>
              <a:rPr lang="en-US"/>
              <a:t>verdensmålene.dk</a:t>
            </a:r>
            <a:endParaRPr lang="x-none" dirty="0"/>
          </a:p>
        </p:txBody>
      </p:sp>
      <p:sp>
        <p:nvSpPr>
          <p:cNvPr id="5" name="Pladsholder til slidenummer 4">
            <a:extLst>
              <a:ext uri="{FF2B5EF4-FFF2-40B4-BE49-F238E27FC236}">
                <a16:creationId xmlns:a16="http://schemas.microsoft.com/office/drawing/2014/main" id="{DE6AC7D9-BC78-4544-9142-BB55936952D9}"/>
              </a:ext>
            </a:extLst>
          </p:cNvPr>
          <p:cNvSpPr>
            <a:spLocks noGrp="1"/>
          </p:cNvSpPr>
          <p:nvPr>
            <p:ph type="sldNum" sz="quarter" idx="12"/>
          </p:nvPr>
        </p:nvSpPr>
        <p:spPr/>
        <p:txBody>
          <a:bodyPr/>
          <a:lstStyle/>
          <a:p>
            <a:r>
              <a:rPr lang="x-none"/>
              <a:t>|  </a:t>
            </a:r>
            <a:fld id="{73361457-7C29-0A44-A4DD-374480AAC2F3}" type="slidenum">
              <a:rPr lang="x-none" smtClean="0"/>
              <a:pPr/>
              <a:t>5</a:t>
            </a:fld>
            <a:r>
              <a:rPr lang="x-none"/>
              <a:t>  |</a:t>
            </a:r>
            <a:endParaRPr lang="x-none" dirty="0"/>
          </a:p>
        </p:txBody>
      </p:sp>
      <p:sp>
        <p:nvSpPr>
          <p:cNvPr id="6" name="Titel 5">
            <a:extLst>
              <a:ext uri="{FF2B5EF4-FFF2-40B4-BE49-F238E27FC236}">
                <a16:creationId xmlns:a16="http://schemas.microsoft.com/office/drawing/2014/main" id="{57D0FB1F-5304-4924-A5F8-14A8C7EEE7E0}"/>
              </a:ext>
            </a:extLst>
          </p:cNvPr>
          <p:cNvSpPr>
            <a:spLocks noGrp="1"/>
          </p:cNvSpPr>
          <p:nvPr>
            <p:ph type="title"/>
          </p:nvPr>
        </p:nvSpPr>
        <p:spPr/>
        <p:txBody>
          <a:bodyPr/>
          <a:lstStyle/>
          <a:p>
            <a:r>
              <a:rPr lang="en-US" dirty="0"/>
              <a:t>cellulose</a:t>
            </a:r>
            <a:endParaRPr lang="x-none" dirty="0"/>
          </a:p>
        </p:txBody>
      </p:sp>
      <p:pic>
        <p:nvPicPr>
          <p:cNvPr id="12" name="Picture 2">
            <a:extLst>
              <a:ext uri="{FF2B5EF4-FFF2-40B4-BE49-F238E27FC236}">
                <a16:creationId xmlns:a16="http://schemas.microsoft.com/office/drawing/2014/main" id="{EEB7E0FB-D946-467C-A682-9C874F91F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820" y="3906340"/>
            <a:ext cx="4399211" cy="203463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Lige forbindelse 12">
            <a:extLst>
              <a:ext uri="{FF2B5EF4-FFF2-40B4-BE49-F238E27FC236}">
                <a16:creationId xmlns:a16="http://schemas.microsoft.com/office/drawing/2014/main" id="{18D492D1-B8DC-4595-82CB-72A0B53A0255}"/>
              </a:ext>
            </a:extLst>
          </p:cNvPr>
          <p:cNvCxnSpPr/>
          <p:nvPr/>
        </p:nvCxnSpPr>
        <p:spPr>
          <a:xfrm flipH="1">
            <a:off x="7073891" y="2624269"/>
            <a:ext cx="1435396" cy="1222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527F85BF-2DD3-4695-B4EC-27DBADBF5D2D}"/>
              </a:ext>
            </a:extLst>
          </p:cNvPr>
          <p:cNvCxnSpPr/>
          <p:nvPr/>
        </p:nvCxnSpPr>
        <p:spPr>
          <a:xfrm>
            <a:off x="9696893" y="2634362"/>
            <a:ext cx="1254642" cy="1222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 y="1514030"/>
            <a:ext cx="9816134" cy="4461437"/>
          </a:xfrm>
          <a:prstGeom prst="rect">
            <a:avLst/>
          </a:prstGeom>
        </p:spPr>
      </p:pic>
    </p:spTree>
    <p:extLst>
      <p:ext uri="{BB962C8B-B14F-4D97-AF65-F5344CB8AC3E}">
        <p14:creationId xmlns:p14="http://schemas.microsoft.com/office/powerpoint/2010/main" val="315447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EF934A1-CB86-4F79-BCD0-AB3FD616971C}"/>
              </a:ext>
            </a:extLst>
          </p:cNvPr>
          <p:cNvSpPr>
            <a:spLocks noGrp="1"/>
          </p:cNvSpPr>
          <p:nvPr>
            <p:ph type="dt" sz="half" idx="10"/>
          </p:nvPr>
        </p:nvSpPr>
        <p:spPr/>
        <p:txBody>
          <a:bodyPr/>
          <a:lstStyle/>
          <a:p>
            <a:pPr algn="r"/>
            <a:fld id="{9932CF46-6BDC-004B-AE47-E15623DAC347}" type="datetime1">
              <a:rPr lang="da-DK" smtClean="0"/>
              <a:t>28-02-2022</a:t>
            </a:fld>
            <a:endParaRPr lang="x-none" dirty="0"/>
          </a:p>
        </p:txBody>
      </p:sp>
      <p:sp>
        <p:nvSpPr>
          <p:cNvPr id="4" name="Pladsholder til sidefod 3">
            <a:extLst>
              <a:ext uri="{FF2B5EF4-FFF2-40B4-BE49-F238E27FC236}">
                <a16:creationId xmlns:a16="http://schemas.microsoft.com/office/drawing/2014/main" id="{290120D3-F646-4D01-8370-3A7314522986}"/>
              </a:ext>
            </a:extLst>
          </p:cNvPr>
          <p:cNvSpPr>
            <a:spLocks noGrp="1"/>
          </p:cNvSpPr>
          <p:nvPr>
            <p:ph type="ftr" sz="quarter" idx="11"/>
          </p:nvPr>
        </p:nvSpPr>
        <p:spPr/>
        <p:txBody>
          <a:bodyPr/>
          <a:lstStyle/>
          <a:p>
            <a:r>
              <a:rPr lang="en-US"/>
              <a:t>verdensmålene.dk</a:t>
            </a:r>
            <a:endParaRPr lang="x-none" dirty="0"/>
          </a:p>
        </p:txBody>
      </p:sp>
      <p:sp>
        <p:nvSpPr>
          <p:cNvPr id="5" name="Pladsholder til slidenummer 4">
            <a:extLst>
              <a:ext uri="{FF2B5EF4-FFF2-40B4-BE49-F238E27FC236}">
                <a16:creationId xmlns:a16="http://schemas.microsoft.com/office/drawing/2014/main" id="{E6F4BA56-E17E-4537-B28F-0E57455BA66C}"/>
              </a:ext>
            </a:extLst>
          </p:cNvPr>
          <p:cNvSpPr>
            <a:spLocks noGrp="1"/>
          </p:cNvSpPr>
          <p:nvPr>
            <p:ph type="sldNum" sz="quarter" idx="12"/>
          </p:nvPr>
        </p:nvSpPr>
        <p:spPr/>
        <p:txBody>
          <a:bodyPr/>
          <a:lstStyle/>
          <a:p>
            <a:r>
              <a:rPr lang="x-none"/>
              <a:t>|  </a:t>
            </a:r>
            <a:fld id="{73361457-7C29-0A44-A4DD-374480AAC2F3}" type="slidenum">
              <a:rPr lang="x-none" smtClean="0"/>
              <a:pPr/>
              <a:t>6</a:t>
            </a:fld>
            <a:r>
              <a:rPr lang="x-none"/>
              <a:t>  |</a:t>
            </a:r>
            <a:endParaRPr lang="x-none" dirty="0"/>
          </a:p>
        </p:txBody>
      </p:sp>
      <p:sp>
        <p:nvSpPr>
          <p:cNvPr id="6" name="Titel 5">
            <a:extLst>
              <a:ext uri="{FF2B5EF4-FFF2-40B4-BE49-F238E27FC236}">
                <a16:creationId xmlns:a16="http://schemas.microsoft.com/office/drawing/2014/main" id="{C97ADF6E-86FB-40F4-8A3A-7A92CF862501}"/>
              </a:ext>
            </a:extLst>
          </p:cNvPr>
          <p:cNvSpPr>
            <a:spLocks noGrp="1"/>
          </p:cNvSpPr>
          <p:nvPr>
            <p:ph type="title"/>
          </p:nvPr>
        </p:nvSpPr>
        <p:spPr/>
        <p:txBody>
          <a:bodyPr/>
          <a:lstStyle/>
          <a:p>
            <a:r>
              <a:rPr lang="da-DK" dirty="0" err="1"/>
              <a:t>amylose</a:t>
            </a:r>
            <a:endParaRPr lang="x-none"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631" y="1165153"/>
            <a:ext cx="9327135" cy="5582071"/>
          </a:xfrm>
          <a:prstGeom prst="rect">
            <a:avLst/>
          </a:prstGeom>
        </p:spPr>
      </p:pic>
    </p:spTree>
    <p:extLst>
      <p:ext uri="{BB962C8B-B14F-4D97-AF65-F5344CB8AC3E}">
        <p14:creationId xmlns:p14="http://schemas.microsoft.com/office/powerpoint/2010/main" val="304278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7C5F76B6-A8EB-4981-AC7D-7251FE7627A6}"/>
              </a:ext>
            </a:extLst>
          </p:cNvPr>
          <p:cNvSpPr>
            <a:spLocks noGrp="1"/>
          </p:cNvSpPr>
          <p:nvPr>
            <p:ph sz="half" idx="2"/>
          </p:nvPr>
        </p:nvSpPr>
        <p:spPr>
          <a:xfrm>
            <a:off x="550865" y="1097280"/>
            <a:ext cx="11475672" cy="5427345"/>
          </a:xfrm>
        </p:spPr>
        <p:txBody>
          <a:bodyPr>
            <a:noAutofit/>
          </a:bodyPr>
          <a:lstStyle/>
          <a:p>
            <a:pPr marL="342900" indent="-342900">
              <a:lnSpc>
                <a:spcPct val="160000"/>
              </a:lnSpc>
            </a:pPr>
            <a:r>
              <a:rPr lang="da-DK" sz="1700" dirty="0">
                <a:effectLst/>
                <a:ea typeface="Calibri" panose="020F0502020204030204" pitchFamily="34" charset="0"/>
                <a:cs typeface="Times New Roman" panose="02020603050405020304" pitchFamily="18" charset="0"/>
              </a:rPr>
              <a:t>Cellulose og </a:t>
            </a:r>
            <a:r>
              <a:rPr lang="da-DK" sz="1700" dirty="0" err="1">
                <a:effectLst/>
                <a:ea typeface="Calibri" panose="020F0502020204030204" pitchFamily="34" charset="0"/>
                <a:cs typeface="Times New Roman" panose="02020603050405020304" pitchFamily="18" charset="0"/>
              </a:rPr>
              <a:t>amylose</a:t>
            </a:r>
            <a:r>
              <a:rPr lang="da-DK" sz="1700" dirty="0">
                <a:effectLst/>
                <a:ea typeface="Calibri" panose="020F0502020204030204" pitchFamily="34" charset="0"/>
                <a:cs typeface="Times New Roman" panose="02020603050405020304" pitchFamily="18" charset="0"/>
              </a:rPr>
              <a:t> (stivelse i daglig tale) er begge biologiske polymerer opbygget af glukose monomerer.</a:t>
            </a:r>
          </a:p>
          <a:p>
            <a:pPr marL="742950" lvl="1" indent="-285750">
              <a:lnSpc>
                <a:spcPct val="160000"/>
              </a:lnSpc>
              <a:buFont typeface="Courier New" panose="02070309020205020404" pitchFamily="49" charset="0"/>
              <a:buChar char="o"/>
            </a:pPr>
            <a:r>
              <a:rPr lang="da-DK" sz="1700" dirty="0">
                <a:latin typeface="+mj-lt"/>
                <a:ea typeface="Calibri" panose="020F0502020204030204" pitchFamily="34" charset="0"/>
                <a:cs typeface="Times New Roman" panose="02020603050405020304" pitchFamily="18" charset="0"/>
              </a:rPr>
              <a:t>Hvilken kemisk reaktionstype er sket for at danne disse to polymerer?</a:t>
            </a:r>
          </a:p>
          <a:p>
            <a:pPr marL="742950" lvl="1" indent="-285750">
              <a:lnSpc>
                <a:spcPct val="160000"/>
              </a:lnSpc>
              <a:buFont typeface="Courier New" panose="02070309020205020404" pitchFamily="49" charset="0"/>
              <a:buChar char="o"/>
            </a:pPr>
            <a:r>
              <a:rPr lang="da-DK" sz="1700" dirty="0">
                <a:latin typeface="+mj-lt"/>
                <a:ea typeface="Calibri" panose="020F0502020204030204" pitchFamily="34" charset="0"/>
                <a:cs typeface="Times New Roman" panose="02020603050405020304" pitchFamily="18" charset="0"/>
              </a:rPr>
              <a:t>Forskellen imellem cellulose og </a:t>
            </a:r>
            <a:r>
              <a:rPr lang="da-DK" sz="1700" dirty="0" err="1">
                <a:latin typeface="+mj-lt"/>
                <a:ea typeface="Calibri" panose="020F0502020204030204" pitchFamily="34" charset="0"/>
                <a:cs typeface="Times New Roman" panose="02020603050405020304" pitchFamily="18" charset="0"/>
              </a:rPr>
              <a:t>amylose</a:t>
            </a:r>
            <a:r>
              <a:rPr lang="da-DK" sz="1700" dirty="0">
                <a:latin typeface="+mj-lt"/>
                <a:ea typeface="Calibri" panose="020F0502020204030204" pitchFamily="34" charset="0"/>
                <a:cs typeface="Times New Roman" panose="02020603050405020304" pitchFamily="18" charset="0"/>
              </a:rPr>
              <a:t> er, at glukose monomererne i cellulose er bundet sammen med</a:t>
            </a:r>
            <a:r>
              <a:rPr lang="da-DK" sz="1700" dirty="0">
                <a:latin typeface="+mj-lt"/>
                <a:ea typeface="Calibri" panose="020F0502020204030204" pitchFamily="34" charset="0"/>
                <a:cs typeface="Calibri" panose="020F0502020204030204" pitchFamily="34" charset="0"/>
              </a:rPr>
              <a:t> β-1,4, og i stivelse er det α-1,4 bindinger. </a:t>
            </a:r>
          </a:p>
          <a:p>
            <a:pPr marL="1200150" lvl="2" indent="-285750">
              <a:lnSpc>
                <a:spcPct val="160000"/>
              </a:lnSpc>
              <a:buFont typeface="Courier New" panose="02070309020205020404" pitchFamily="49" charset="0"/>
              <a:buChar char="o"/>
            </a:pPr>
            <a:r>
              <a:rPr lang="da-DK" sz="1700" dirty="0">
                <a:latin typeface="+mj-lt"/>
                <a:ea typeface="Calibri" panose="020F0502020204030204" pitchFamily="34" charset="0"/>
                <a:cs typeface="Calibri" panose="020F0502020204030204" pitchFamily="34" charset="0"/>
              </a:rPr>
              <a:t>Hvorfor betyder forskellen mellem bindingspositionen i cellulose og </a:t>
            </a:r>
            <a:r>
              <a:rPr lang="da-DK" sz="1700" dirty="0" err="1">
                <a:latin typeface="+mj-lt"/>
                <a:ea typeface="Calibri" panose="020F0502020204030204" pitchFamily="34" charset="0"/>
                <a:cs typeface="Calibri" panose="020F0502020204030204" pitchFamily="34" charset="0"/>
              </a:rPr>
              <a:t>amylose</a:t>
            </a:r>
            <a:r>
              <a:rPr lang="da-DK" sz="1700" dirty="0">
                <a:latin typeface="+mj-lt"/>
                <a:ea typeface="Calibri" panose="020F0502020204030204" pitchFamily="34" charset="0"/>
                <a:cs typeface="Calibri" panose="020F0502020204030204" pitchFamily="34" charset="0"/>
              </a:rPr>
              <a:t>, at den ene bliver aflang fiberagtig, og den anden får en </a:t>
            </a:r>
            <a:r>
              <a:rPr lang="da-DK" sz="1700" dirty="0" err="1">
                <a:latin typeface="+mj-lt"/>
                <a:ea typeface="Calibri" panose="020F0502020204030204" pitchFamily="34" charset="0"/>
                <a:cs typeface="Calibri" panose="020F0502020204030204" pitchFamily="34" charset="0"/>
              </a:rPr>
              <a:t>helix</a:t>
            </a:r>
            <a:r>
              <a:rPr lang="da-DK" sz="1700" dirty="0">
                <a:latin typeface="+mj-lt"/>
                <a:ea typeface="Calibri" panose="020F0502020204030204" pitchFamily="34" charset="0"/>
                <a:cs typeface="Calibri" panose="020F0502020204030204" pitchFamily="34" charset="0"/>
              </a:rPr>
              <a:t>-struktur (spiralformet)?</a:t>
            </a:r>
          </a:p>
          <a:p>
            <a:pPr marL="1200150" lvl="2" indent="-285750">
              <a:lnSpc>
                <a:spcPct val="160000"/>
              </a:lnSpc>
              <a:buFont typeface="Courier New" panose="02070309020205020404" pitchFamily="49" charset="0"/>
              <a:buChar char="o"/>
            </a:pPr>
            <a:r>
              <a:rPr lang="da-DK" sz="1700" dirty="0">
                <a:latin typeface="+mj-lt"/>
                <a:ea typeface="Calibri" panose="020F0502020204030204" pitchFamily="34" charset="0"/>
                <a:cs typeface="Calibri" panose="020F0502020204030204" pitchFamily="34" charset="0"/>
              </a:rPr>
              <a:t>Hvordan kommer denne forskel til udtryk makroskopisk set? (altså hvordan oplever vi forskellen makroskopisk mellem cellulose og </a:t>
            </a:r>
            <a:r>
              <a:rPr lang="da-DK" sz="1700" dirty="0" err="1">
                <a:latin typeface="+mj-lt"/>
                <a:ea typeface="Calibri" panose="020F0502020204030204" pitchFamily="34" charset="0"/>
                <a:cs typeface="Calibri" panose="020F0502020204030204" pitchFamily="34" charset="0"/>
              </a:rPr>
              <a:t>amylose</a:t>
            </a:r>
            <a:r>
              <a:rPr lang="da-DK" sz="1700" dirty="0">
                <a:latin typeface="+mj-lt"/>
                <a:ea typeface="Calibri" panose="020F0502020204030204" pitchFamily="34" charset="0"/>
                <a:cs typeface="Calibri" panose="020F0502020204030204" pitchFamily="34" charset="0"/>
              </a:rPr>
              <a:t>)?</a:t>
            </a:r>
            <a:endParaRPr lang="da-DK" sz="1700" dirty="0">
              <a:latin typeface="+mj-lt"/>
              <a:ea typeface="Calibri" panose="020F0502020204030204" pitchFamily="34" charset="0"/>
              <a:cs typeface="Times New Roman" panose="02020603050405020304" pitchFamily="18" charset="0"/>
            </a:endParaRPr>
          </a:p>
          <a:p>
            <a:pPr marL="742950" lvl="1" indent="-285750">
              <a:lnSpc>
                <a:spcPct val="160000"/>
              </a:lnSpc>
              <a:buFont typeface="Courier New" panose="02070309020205020404" pitchFamily="49" charset="0"/>
              <a:buChar char="o"/>
            </a:pPr>
            <a:r>
              <a:rPr lang="da-DK" sz="1700" dirty="0">
                <a:latin typeface="+mj-lt"/>
                <a:ea typeface="Calibri" panose="020F0502020204030204" pitchFamily="34" charset="0"/>
                <a:cs typeface="Calibri" panose="020F0502020204030204" pitchFamily="34" charset="0"/>
              </a:rPr>
              <a:t>Hvad er årsagen til, at mennesker ikke kan fordøje cellulose, men godt kan fordøje </a:t>
            </a:r>
            <a:r>
              <a:rPr lang="da-DK" sz="1700" dirty="0" err="1">
                <a:latin typeface="+mj-lt"/>
                <a:ea typeface="Calibri" panose="020F0502020204030204" pitchFamily="34" charset="0"/>
                <a:cs typeface="Calibri" panose="020F0502020204030204" pitchFamily="34" charset="0"/>
              </a:rPr>
              <a:t>amylose</a:t>
            </a:r>
            <a:r>
              <a:rPr lang="da-DK" sz="1700" dirty="0">
                <a:latin typeface="+mj-lt"/>
                <a:ea typeface="Calibri" panose="020F0502020204030204" pitchFamily="34" charset="0"/>
                <a:cs typeface="Calibri" panose="020F0502020204030204" pitchFamily="34" charset="0"/>
              </a:rPr>
              <a:t>? </a:t>
            </a:r>
            <a:endParaRPr lang="da-DK" sz="1700" dirty="0">
              <a:latin typeface="+mj-lt"/>
              <a:ea typeface="Calibri" panose="020F0502020204030204" pitchFamily="34" charset="0"/>
              <a:cs typeface="Times New Roman" panose="02020603050405020304" pitchFamily="18" charset="0"/>
            </a:endParaRPr>
          </a:p>
          <a:p>
            <a:pPr marL="742950" lvl="1" indent="-285750">
              <a:lnSpc>
                <a:spcPct val="160000"/>
              </a:lnSpc>
              <a:buFont typeface="Courier New" panose="02070309020205020404" pitchFamily="49" charset="0"/>
              <a:buChar char="o"/>
            </a:pPr>
            <a:r>
              <a:rPr lang="da-DK" sz="1700" dirty="0">
                <a:latin typeface="+mj-lt"/>
                <a:ea typeface="Calibri" panose="020F0502020204030204" pitchFamily="34" charset="0"/>
                <a:cs typeface="Times New Roman" panose="02020603050405020304" pitchFamily="18" charset="0"/>
              </a:rPr>
              <a:t>Nogle dyr og mikroorganismer kan nedbryde både cellulose og </a:t>
            </a:r>
            <a:r>
              <a:rPr lang="da-DK" sz="1700" dirty="0" err="1">
                <a:latin typeface="+mj-lt"/>
                <a:ea typeface="Calibri" panose="020F0502020204030204" pitchFamily="34" charset="0"/>
                <a:cs typeface="Times New Roman" panose="02020603050405020304" pitchFamily="18" charset="0"/>
              </a:rPr>
              <a:t>amylose</a:t>
            </a:r>
            <a:r>
              <a:rPr lang="da-DK" sz="1700" dirty="0">
                <a:latin typeface="+mj-lt"/>
                <a:ea typeface="Calibri" panose="020F0502020204030204" pitchFamily="34" charset="0"/>
                <a:cs typeface="Times New Roman" panose="02020603050405020304" pitchFamily="18" charset="0"/>
              </a:rPr>
              <a:t>, i begge tilfælde bliver polymeren først omdannet til glukose. Hvilken reaktionstype er nedbrydelsen fra cellulose eller </a:t>
            </a:r>
            <a:r>
              <a:rPr lang="da-DK" sz="1700" dirty="0" err="1">
                <a:latin typeface="+mj-lt"/>
                <a:ea typeface="Calibri" panose="020F0502020204030204" pitchFamily="34" charset="0"/>
                <a:cs typeface="Times New Roman" panose="02020603050405020304" pitchFamily="18" charset="0"/>
              </a:rPr>
              <a:t>amylose</a:t>
            </a:r>
            <a:r>
              <a:rPr lang="da-DK" sz="1700" dirty="0">
                <a:latin typeface="+mj-lt"/>
                <a:ea typeface="Calibri" panose="020F0502020204030204" pitchFamily="34" charset="0"/>
                <a:cs typeface="Times New Roman" panose="02020603050405020304" pitchFamily="18" charset="0"/>
              </a:rPr>
              <a:t> til glukose?</a:t>
            </a:r>
          </a:p>
          <a:p>
            <a:pPr marL="342900" indent="-342900">
              <a:lnSpc>
                <a:spcPct val="160000"/>
              </a:lnSpc>
            </a:pPr>
            <a:r>
              <a:rPr lang="da-DK" sz="1700" dirty="0">
                <a:ea typeface="Calibri" panose="020F0502020204030204" pitchFamily="34" charset="0"/>
                <a:cs typeface="Times New Roman" panose="02020603050405020304" pitchFamily="18" charset="0"/>
              </a:rPr>
              <a:t>Ekstra spørgsmål til den nysgerrige: </a:t>
            </a:r>
            <a:endParaRPr lang="da-DK" sz="1700" dirty="0">
              <a:effectLst/>
              <a:ea typeface="Calibri" panose="020F0502020204030204" pitchFamily="34" charset="0"/>
              <a:cs typeface="Times New Roman" panose="02020603050405020304" pitchFamily="18" charset="0"/>
            </a:endParaRPr>
          </a:p>
          <a:p>
            <a:pPr marL="742950" lvl="1" indent="-285750">
              <a:lnSpc>
                <a:spcPct val="160000"/>
              </a:lnSpc>
              <a:spcAft>
                <a:spcPts val="800"/>
              </a:spcAft>
              <a:buFont typeface="Courier New" panose="02070309020205020404" pitchFamily="49" charset="0"/>
              <a:buChar char="o"/>
            </a:pPr>
            <a:r>
              <a:rPr lang="da-DK" sz="1700" dirty="0">
                <a:effectLst/>
                <a:latin typeface="+mj-lt"/>
                <a:ea typeface="Calibri" panose="020F0502020204030204" pitchFamily="34" charset="0"/>
                <a:cs typeface="Times New Roman" panose="02020603050405020304" pitchFamily="18" charset="0"/>
              </a:rPr>
              <a:t>Hvad er forskellen på α-D-glukose og β-D-glukose? Og hvordan er det muligt at gå fra den ene til den anden?</a:t>
            </a:r>
          </a:p>
          <a:p>
            <a:pPr marL="742950" lvl="1" indent="-285750">
              <a:lnSpc>
                <a:spcPct val="160000"/>
              </a:lnSpc>
              <a:spcAft>
                <a:spcPts val="800"/>
              </a:spcAft>
              <a:buFont typeface="Courier New" panose="02070309020205020404" pitchFamily="49" charset="0"/>
              <a:buChar char="o"/>
            </a:pPr>
            <a:r>
              <a:rPr lang="da-DK" sz="1700" dirty="0">
                <a:effectLst/>
                <a:latin typeface="+mj-lt"/>
                <a:ea typeface="Calibri" panose="020F0502020204030204" pitchFamily="34" charset="0"/>
                <a:cs typeface="Times New Roman" panose="02020603050405020304" pitchFamily="18" charset="0"/>
              </a:rPr>
              <a:t>Hvad er forskellen på L- og D-glukose?</a:t>
            </a:r>
          </a:p>
          <a:p>
            <a:endParaRPr lang="en-DK" sz="1700" dirty="0"/>
          </a:p>
        </p:txBody>
      </p:sp>
      <p:sp>
        <p:nvSpPr>
          <p:cNvPr id="3" name="Pladsholder til dato 2">
            <a:extLst>
              <a:ext uri="{FF2B5EF4-FFF2-40B4-BE49-F238E27FC236}">
                <a16:creationId xmlns:a16="http://schemas.microsoft.com/office/drawing/2014/main" id="{6857E899-55FA-4354-808D-651786BAC7CC}"/>
              </a:ext>
            </a:extLst>
          </p:cNvPr>
          <p:cNvSpPr>
            <a:spLocks noGrp="1"/>
          </p:cNvSpPr>
          <p:nvPr>
            <p:ph type="dt" sz="half" idx="10"/>
          </p:nvPr>
        </p:nvSpPr>
        <p:spPr/>
        <p:txBody>
          <a:bodyPr/>
          <a:lstStyle/>
          <a:p>
            <a:pPr algn="r"/>
            <a:fld id="{9932CF46-6BDC-004B-AE47-E15623DAC347}" type="datetime1">
              <a:rPr lang="da-DK" smtClean="0"/>
              <a:t>28-02-2022</a:t>
            </a:fld>
            <a:endParaRPr lang="en-DK" dirty="0"/>
          </a:p>
        </p:txBody>
      </p:sp>
      <p:sp>
        <p:nvSpPr>
          <p:cNvPr id="4" name="Pladsholder til sidefod 3">
            <a:extLst>
              <a:ext uri="{FF2B5EF4-FFF2-40B4-BE49-F238E27FC236}">
                <a16:creationId xmlns:a16="http://schemas.microsoft.com/office/drawing/2014/main" id="{886A6E02-A822-4330-B2B3-3AFDF96C3205}"/>
              </a:ext>
            </a:extLst>
          </p:cNvPr>
          <p:cNvSpPr>
            <a:spLocks noGrp="1"/>
          </p:cNvSpPr>
          <p:nvPr>
            <p:ph type="ftr" sz="quarter" idx="11"/>
          </p:nvPr>
        </p:nvSpPr>
        <p:spPr/>
        <p:txBody>
          <a:bodyPr/>
          <a:lstStyle/>
          <a:p>
            <a:r>
              <a:rPr lang="en-US"/>
              <a:t>verdensmålene.dk</a:t>
            </a:r>
            <a:endParaRPr lang="en-DK" dirty="0"/>
          </a:p>
        </p:txBody>
      </p:sp>
      <p:sp>
        <p:nvSpPr>
          <p:cNvPr id="5" name="Pladsholder til slidenummer 4">
            <a:extLst>
              <a:ext uri="{FF2B5EF4-FFF2-40B4-BE49-F238E27FC236}">
                <a16:creationId xmlns:a16="http://schemas.microsoft.com/office/drawing/2014/main" id="{06C9E9E0-256A-46E6-9896-539D39590FD4}"/>
              </a:ext>
            </a:extLst>
          </p:cNvPr>
          <p:cNvSpPr>
            <a:spLocks noGrp="1"/>
          </p:cNvSpPr>
          <p:nvPr>
            <p:ph type="sldNum" sz="quarter" idx="12"/>
          </p:nvPr>
        </p:nvSpPr>
        <p:spPr/>
        <p:txBody>
          <a:bodyPr/>
          <a:lstStyle/>
          <a:p>
            <a:r>
              <a:rPr lang="en-DK"/>
              <a:t>|  </a:t>
            </a:r>
            <a:fld id="{73361457-7C29-0A44-A4DD-374480AAC2F3}" type="slidenum">
              <a:rPr lang="en-DK" smtClean="0"/>
              <a:pPr/>
              <a:t>7</a:t>
            </a:fld>
            <a:r>
              <a:rPr lang="en-DK"/>
              <a:t>  |</a:t>
            </a:r>
            <a:endParaRPr lang="en-DK" dirty="0"/>
          </a:p>
        </p:txBody>
      </p:sp>
      <p:sp>
        <p:nvSpPr>
          <p:cNvPr id="6" name="Titel 5">
            <a:extLst>
              <a:ext uri="{FF2B5EF4-FFF2-40B4-BE49-F238E27FC236}">
                <a16:creationId xmlns:a16="http://schemas.microsoft.com/office/drawing/2014/main" id="{B379BC4B-8887-4651-8371-397077398E77}"/>
              </a:ext>
            </a:extLst>
          </p:cNvPr>
          <p:cNvSpPr>
            <a:spLocks noGrp="1"/>
          </p:cNvSpPr>
          <p:nvPr>
            <p:ph type="title"/>
          </p:nvPr>
        </p:nvSpPr>
        <p:spPr>
          <a:xfrm>
            <a:off x="442913" y="549276"/>
            <a:ext cx="11090273" cy="1223963"/>
          </a:xfrm>
        </p:spPr>
        <p:txBody>
          <a:bodyPr/>
          <a:lstStyle/>
          <a:p>
            <a:r>
              <a:rPr lang="en-US" dirty="0" err="1"/>
              <a:t>Researchopgave</a:t>
            </a:r>
            <a:r>
              <a:rPr lang="en-US" dirty="0"/>
              <a:t> 1:</a:t>
            </a:r>
            <a:endParaRPr lang="en-DK" dirty="0"/>
          </a:p>
        </p:txBody>
      </p:sp>
    </p:spTree>
    <p:extLst>
      <p:ext uri="{BB962C8B-B14F-4D97-AF65-F5344CB8AC3E}">
        <p14:creationId xmlns:p14="http://schemas.microsoft.com/office/powerpoint/2010/main" val="822770677"/>
      </p:ext>
    </p:extLst>
  </p:cSld>
  <p:clrMapOvr>
    <a:masterClrMapping/>
  </p:clrMapOvr>
</p:sld>
</file>

<file path=ppt/theme/theme1.xml><?xml version="1.0" encoding="utf-8"?>
<a:theme xmlns:a="http://schemas.openxmlformats.org/drawingml/2006/main" name="MS-Theme-01">
  <a:themeElements>
    <a:clrScheme name="SDG 13">
      <a:dk1>
        <a:srgbClr val="111111"/>
      </a:dk1>
      <a:lt1>
        <a:srgbClr val="EEEEEE"/>
      </a:lt1>
      <a:dk2>
        <a:srgbClr val="333333"/>
      </a:dk2>
      <a:lt2>
        <a:srgbClr val="F8F8F8"/>
      </a:lt2>
      <a:accent1>
        <a:srgbClr val="3F7E44"/>
      </a:accent1>
      <a:accent2>
        <a:srgbClr val="4C9F38"/>
      </a:accent2>
      <a:accent3>
        <a:srgbClr val="56C02B"/>
      </a:accent3>
      <a:accent4>
        <a:srgbClr val="26BDE2"/>
      </a:accent4>
      <a:accent5>
        <a:srgbClr val="0A97D9"/>
      </a:accent5>
      <a:accent6>
        <a:srgbClr val="00689D"/>
      </a:accent6>
      <a:hlink>
        <a:srgbClr val="3F7E44"/>
      </a:hlink>
      <a:folHlink>
        <a:srgbClr val="4C9F38"/>
      </a:folHlink>
    </a:clrScheme>
    <a:fontScheme name="Test">
      <a:majorFont>
        <a:latin typeface="Teko-Regula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D999D3-47E3-DA45-A34D-15718D39A5DC}" vid="{04FAC5F9-21AE-B946-B8C0-EBD3DAE49C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 PP Template 06</Template>
  <TotalTime>166</TotalTime>
  <Words>614</Words>
  <Application>Microsoft Office PowerPoint</Application>
  <PresentationFormat>Widescreen</PresentationFormat>
  <Paragraphs>64</Paragraphs>
  <Slides>7</Slides>
  <Notes>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7</vt:i4>
      </vt:variant>
    </vt:vector>
  </HeadingPairs>
  <TitlesOfParts>
    <vt:vector size="14" baseType="lpstr">
      <vt:lpstr>Teko-Regular</vt:lpstr>
      <vt:lpstr>Calibri</vt:lpstr>
      <vt:lpstr>Courier New</vt:lpstr>
      <vt:lpstr>Wingdings</vt:lpstr>
      <vt:lpstr>Cambria Math</vt:lpstr>
      <vt:lpstr>Arial</vt:lpstr>
      <vt:lpstr>MS-Theme-01</vt:lpstr>
      <vt:lpstr>Det organiske fingeraftryk I havet</vt:lpstr>
      <vt:lpstr>Hvad består planter af?</vt:lpstr>
      <vt:lpstr>Monosakkarider</vt:lpstr>
      <vt:lpstr>Polysakkarider - Kemisk set</vt:lpstr>
      <vt:lpstr>cellulose</vt:lpstr>
      <vt:lpstr>amylose</vt:lpstr>
      <vt:lpstr>Researchopgave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Julie</dc:creator>
  <cp:lastModifiedBy>Julie Lindholm</cp:lastModifiedBy>
  <cp:revision>6</cp:revision>
  <dcterms:created xsi:type="dcterms:W3CDTF">2021-11-25T12:20:26Z</dcterms:created>
  <dcterms:modified xsi:type="dcterms:W3CDTF">2022-02-28T16:48:37Z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a6cde5-7839-4ec4-8d8e-c07bb763d4d9_Enabled">
    <vt:lpwstr>true</vt:lpwstr>
  </property>
  <property fmtid="{D5CDD505-2E9C-101B-9397-08002B2CF9AE}" pid="3" name="MSIP_Label_74a6cde5-7839-4ec4-8d8e-c07bb763d4d9_SetDate">
    <vt:lpwstr>2021-11-25T12:29:37Z</vt:lpwstr>
  </property>
  <property fmtid="{D5CDD505-2E9C-101B-9397-08002B2CF9AE}" pid="4" name="MSIP_Label_74a6cde5-7839-4ec4-8d8e-c07bb763d4d9_Method">
    <vt:lpwstr>Privileged</vt:lpwstr>
  </property>
  <property fmtid="{D5CDD505-2E9C-101B-9397-08002B2CF9AE}" pid="5" name="MSIP_Label_74a6cde5-7839-4ec4-8d8e-c07bb763d4d9_Name">
    <vt:lpwstr>Public</vt:lpwstr>
  </property>
  <property fmtid="{D5CDD505-2E9C-101B-9397-08002B2CF9AE}" pid="6" name="MSIP_Label_74a6cde5-7839-4ec4-8d8e-c07bb763d4d9_SiteId">
    <vt:lpwstr>3c41b599-f42e-41c3-b837-b8a13451b079</vt:lpwstr>
  </property>
  <property fmtid="{D5CDD505-2E9C-101B-9397-08002B2CF9AE}" pid="7" name="MSIP_Label_74a6cde5-7839-4ec4-8d8e-c07bb763d4d9_ActionId">
    <vt:lpwstr>7c749932-66bb-4ee2-8afc-96fda657323a</vt:lpwstr>
  </property>
  <property fmtid="{D5CDD505-2E9C-101B-9397-08002B2CF9AE}" pid="8" name="MSIP_Label_74a6cde5-7839-4ec4-8d8e-c07bb763d4d9_ContentBits">
    <vt:lpwstr>0</vt:lpwstr>
  </property>
</Properties>
</file>