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726" r:id="rId1"/>
  </p:sldMasterIdLst>
  <p:notesMasterIdLst>
    <p:notesMasterId r:id="rId11"/>
  </p:notesMasterIdLst>
  <p:sldIdLst>
    <p:sldId id="256" r:id="rId2"/>
    <p:sldId id="258" r:id="rId3"/>
    <p:sldId id="260" r:id="rId4"/>
    <p:sldId id="261" r:id="rId5"/>
    <p:sldId id="262" r:id="rId6"/>
    <p:sldId id="266" r:id="rId7"/>
    <p:sldId id="263" r:id="rId8"/>
    <p:sldId id="264" r:id="rId9"/>
    <p:sldId id="265"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Teko-Regular" panose="020B0604020202020204" charset="0"/>
      <p:regular r:id="rId16"/>
    </p:embeddedFont>
  </p:embeddedFontLst>
  <p:defaultTex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C3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E13FFB-7551-4D9E-8E5D-151BB64C6B91}" v="252" dt="2022-01-19T18:24:57.754"/>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653"/>
    <p:restoredTop sz="93612" autoAdjust="0"/>
  </p:normalViewPr>
  <p:slideViewPr>
    <p:cSldViewPr snapToGrid="0" snapToObjects="1">
      <p:cViewPr varScale="1">
        <p:scale>
          <a:sx n="69" d="100"/>
          <a:sy n="69" d="100"/>
        </p:scale>
        <p:origin x="920" y="4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D82D7-6358-8548-BA45-9AAC0FE1DC5B}" type="datetimeFigureOut">
              <a:rPr lang="en-DK" smtClean="0"/>
              <a:t>26/01/2022</a:t>
            </a:fld>
            <a:endParaRPr lang="en-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7B5708-B5F4-5149-91B2-DFC06EF96B09}" type="slidenum">
              <a:rPr lang="en-DK" smtClean="0"/>
              <a:t>‹nr.›</a:t>
            </a:fld>
            <a:endParaRPr lang="en-DK"/>
          </a:p>
        </p:txBody>
      </p:sp>
    </p:spTree>
    <p:extLst>
      <p:ext uri="{BB962C8B-B14F-4D97-AF65-F5344CB8AC3E}">
        <p14:creationId xmlns:p14="http://schemas.microsoft.com/office/powerpoint/2010/main" val="635900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Vis introduktionsvideoen: https://www.youtube.com/watch?v=34s3UZQ_LTQ</a:t>
            </a:r>
            <a:endParaRPr lang="en-DK" dirty="0"/>
          </a:p>
        </p:txBody>
      </p:sp>
      <p:sp>
        <p:nvSpPr>
          <p:cNvPr id="4" name="Pladsholder til slidenummer 3"/>
          <p:cNvSpPr>
            <a:spLocks noGrp="1"/>
          </p:cNvSpPr>
          <p:nvPr>
            <p:ph type="sldNum" sz="quarter" idx="5"/>
          </p:nvPr>
        </p:nvSpPr>
        <p:spPr/>
        <p:txBody>
          <a:bodyPr/>
          <a:lstStyle/>
          <a:p>
            <a:fld id="{DD7B5708-B5F4-5149-91B2-DFC06EF96B09}" type="slidenum">
              <a:rPr lang="en-DK" smtClean="0"/>
              <a:t>2</a:t>
            </a:fld>
            <a:endParaRPr lang="en-DK"/>
          </a:p>
        </p:txBody>
      </p:sp>
    </p:spTree>
    <p:extLst>
      <p:ext uri="{BB962C8B-B14F-4D97-AF65-F5344CB8AC3E}">
        <p14:creationId xmlns:p14="http://schemas.microsoft.com/office/powerpoint/2010/main" val="107346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Tekst til lærer: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Der er forskellige</a:t>
            </a:r>
            <a:r>
              <a:rPr lang="da-DK" baseline="0" dirty="0"/>
              <a:t> typer biodiversitet. Overordnet inddeles biodiversitet ofte i 3 forskellige grupper: </a:t>
            </a:r>
            <a:r>
              <a:rPr lang="da-DK" b="1" baseline="0" dirty="0"/>
              <a:t>Genetisk diversitet, artsdiversitet </a:t>
            </a:r>
            <a:r>
              <a:rPr lang="da-DK" baseline="0" dirty="0"/>
              <a:t>og </a:t>
            </a:r>
            <a:r>
              <a:rPr lang="da-DK" b="1" baseline="0" dirty="0"/>
              <a:t>økosystem diversitet i populærformidlingen, men kan også opdeles på andre niveauer som det vises i figuren.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1" baseline="0" dirty="0"/>
              <a:t>G</a:t>
            </a:r>
            <a:r>
              <a:rPr lang="da-DK" b="1" dirty="0"/>
              <a:t>enetisk diversitet</a:t>
            </a:r>
            <a:r>
              <a:rPr lang="da-DK" b="1" baseline="0" dirty="0"/>
              <a:t> </a:t>
            </a:r>
            <a:r>
              <a:rPr lang="da-DK" b="0" baseline="0" dirty="0"/>
              <a:t>beskriver</a:t>
            </a:r>
            <a:r>
              <a:rPr lang="da-DK" dirty="0"/>
              <a:t> den genetiske diversitet inden for en enkelt art. Her kigger man</a:t>
            </a:r>
            <a:r>
              <a:rPr lang="da-DK" baseline="0" dirty="0"/>
              <a:t> på</a:t>
            </a:r>
            <a:r>
              <a:rPr lang="da-DK" dirty="0"/>
              <a:t> kromosomer, gener og DNA-livets byggesten. Stor genetisk</a:t>
            </a:r>
            <a:r>
              <a:rPr lang="da-DK" baseline="0" dirty="0"/>
              <a:t> diversitet er vigtigt for, at en art kan tilpasse sig og ændre sig over tid.</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Artsdiversitet </a:t>
            </a:r>
            <a:r>
              <a:rPr lang="da-DK" b="0" dirty="0"/>
              <a:t>beskriver,</a:t>
            </a:r>
            <a:r>
              <a:rPr lang="da-DK" b="0" baseline="0" dirty="0"/>
              <a:t> </a:t>
            </a:r>
            <a:r>
              <a:rPr lang="da-DK" dirty="0"/>
              <a:t>hvor mange forskellige</a:t>
            </a:r>
            <a:r>
              <a:rPr lang="da-DK" baseline="0" dirty="0"/>
              <a:t> arter der er i et område og hvordan de er fordelt. Er det et område med få eller mange arter og hvad har det af betydning for økosystemet? Man kan f.eks. undersøge artsammensætningen er der nogle arter som dominerer mere end andre og hvilke arter er ansvarlig for bestemte processer i økosystemet.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Økosystem</a:t>
            </a:r>
            <a:r>
              <a:rPr lang="da-DK" b="1" baseline="0" dirty="0"/>
              <a:t> diversitet </a:t>
            </a:r>
            <a:r>
              <a:rPr lang="da-DK" b="0" baseline="0" dirty="0"/>
              <a:t>undersøger</a:t>
            </a:r>
            <a:r>
              <a:rPr lang="da-DK" dirty="0"/>
              <a:t> variationen</a:t>
            </a:r>
            <a:r>
              <a:rPr lang="da-DK" baseline="0" dirty="0"/>
              <a:t> </a:t>
            </a:r>
            <a:r>
              <a:rPr lang="da-DK" dirty="0"/>
              <a:t>af økosystemer. Hvor mange forskellige habitater er</a:t>
            </a:r>
            <a:r>
              <a:rPr lang="da-DK" baseline="0" dirty="0"/>
              <a:t> der og er der forskel mellem de forskellige samfund. hvilke arter er hvor og hvorfor? Man kan kigge på </a:t>
            </a:r>
            <a:r>
              <a:rPr lang="da-DK" dirty="0"/>
              <a:t>forskellen mellem ørkner, skove, vådområder, bjerge, søer, floder og landbrugsområder.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Alle disse forskellige typer</a:t>
            </a:r>
            <a:r>
              <a:rPr lang="da-DK" baseline="0" dirty="0"/>
              <a:t> af biodiversitet er vigtige og bidrager med vigtig forståelse på forskellige skala. </a:t>
            </a:r>
          </a:p>
          <a:p>
            <a:endParaRPr lang="en-DK" dirty="0"/>
          </a:p>
        </p:txBody>
      </p:sp>
      <p:sp>
        <p:nvSpPr>
          <p:cNvPr id="4" name="Pladsholder til slidenummer 3"/>
          <p:cNvSpPr>
            <a:spLocks noGrp="1"/>
          </p:cNvSpPr>
          <p:nvPr>
            <p:ph type="sldNum" sz="quarter" idx="5"/>
          </p:nvPr>
        </p:nvSpPr>
        <p:spPr/>
        <p:txBody>
          <a:bodyPr/>
          <a:lstStyle/>
          <a:p>
            <a:fld id="{DD7B5708-B5F4-5149-91B2-DFC06EF96B09}" type="slidenum">
              <a:rPr lang="en-DK" smtClean="0"/>
              <a:t>5</a:t>
            </a:fld>
            <a:endParaRPr lang="en-DK"/>
          </a:p>
        </p:txBody>
      </p:sp>
    </p:spTree>
    <p:extLst>
      <p:ext uri="{BB962C8B-B14F-4D97-AF65-F5344CB8AC3E}">
        <p14:creationId xmlns:p14="http://schemas.microsoft.com/office/powerpoint/2010/main" val="2102609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DK" dirty="0"/>
          </a:p>
        </p:txBody>
      </p:sp>
      <p:sp>
        <p:nvSpPr>
          <p:cNvPr id="4" name="Pladsholder til slidenummer 3"/>
          <p:cNvSpPr>
            <a:spLocks noGrp="1"/>
          </p:cNvSpPr>
          <p:nvPr>
            <p:ph type="sldNum" sz="quarter" idx="5"/>
          </p:nvPr>
        </p:nvSpPr>
        <p:spPr/>
        <p:txBody>
          <a:bodyPr/>
          <a:lstStyle/>
          <a:p>
            <a:fld id="{DD7B5708-B5F4-5149-91B2-DFC06EF96B09}" type="slidenum">
              <a:rPr lang="en-DK" smtClean="0"/>
              <a:t>6</a:t>
            </a:fld>
            <a:endParaRPr lang="en-DK"/>
          </a:p>
        </p:txBody>
      </p:sp>
    </p:spTree>
    <p:extLst>
      <p:ext uri="{BB962C8B-B14F-4D97-AF65-F5344CB8AC3E}">
        <p14:creationId xmlns:p14="http://schemas.microsoft.com/office/powerpoint/2010/main" val="2102609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Tekst til lærer: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baseline="0" dirty="0">
                <a:solidFill>
                  <a:schemeClr val="tx1"/>
                </a:solidFill>
                <a:effectLst/>
                <a:latin typeface="+mn-lt"/>
                <a:ea typeface="+mn-ea"/>
                <a:cs typeface="+mn-cs"/>
              </a:rPr>
              <a:t>Refleksion: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i="1" dirty="0"/>
              <a:t>Hvilke fordele og ulemper er der ved de forskellige former for definitioner af biodiversitet og hvilken form benyttes i artiklen?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i="1" dirty="0"/>
              <a:t>Genetisk diversitet:  Kan måles relativt præcist, men er kun et potentielt mål for mulig tilpasningsevne.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i="1" dirty="0"/>
              <a:t>Artsdiversitet: Er svært at måle præcist (vi ved ikke, hvor mange</a:t>
            </a:r>
            <a:r>
              <a:rPr lang="da-DK" i="1" baseline="0" dirty="0"/>
              <a:t> arter der findes i verden). Men giver vigtig viden om strukturer og processer i økosystemerne.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i="1" baseline="0" dirty="0"/>
              <a:t>Økosystem diversitet: kræver meget tid og resurser at måle. I dag kan vi bruge computer til at se nogle større mønstre og forstå helheder. Vi kan passe bedre på naturen.  </a:t>
            </a:r>
            <a:endParaRPr lang="da-DK" i="1"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I artiklen kigger de både på artsdiversitet og økosystemdiversitet, da de håber at</a:t>
            </a:r>
            <a:r>
              <a:rPr lang="da-DK" baseline="0" dirty="0"/>
              <a:t> kunne bruge satellitbilleder i fremtiden, men er ude og tælle arter fysisk også. </a:t>
            </a:r>
            <a:endParaRPr lang="da-DK" dirty="0"/>
          </a:p>
          <a:p>
            <a:endParaRPr lang="en-DK" dirty="0"/>
          </a:p>
        </p:txBody>
      </p:sp>
      <p:sp>
        <p:nvSpPr>
          <p:cNvPr id="4" name="Pladsholder til slidenummer 3"/>
          <p:cNvSpPr>
            <a:spLocks noGrp="1"/>
          </p:cNvSpPr>
          <p:nvPr>
            <p:ph type="sldNum" sz="quarter" idx="5"/>
          </p:nvPr>
        </p:nvSpPr>
        <p:spPr/>
        <p:txBody>
          <a:bodyPr/>
          <a:lstStyle/>
          <a:p>
            <a:fld id="{DD7B5708-B5F4-5149-91B2-DFC06EF96B09}" type="slidenum">
              <a:rPr lang="en-DK" smtClean="0"/>
              <a:t>8</a:t>
            </a:fld>
            <a:endParaRPr lang="en-DK"/>
          </a:p>
        </p:txBody>
      </p:sp>
    </p:spTree>
    <p:extLst>
      <p:ext uri="{BB962C8B-B14F-4D97-AF65-F5344CB8AC3E}">
        <p14:creationId xmlns:p14="http://schemas.microsoft.com/office/powerpoint/2010/main" val="2127255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Elevrefleksion: Diskuter med sidemanden</a:t>
            </a:r>
            <a:r>
              <a:rPr lang="da-DK" baseline="0" dirty="0"/>
              <a:t> tag det op sammen i klassen bagefter.</a:t>
            </a:r>
            <a:endParaRPr lang="da-DK" dirty="0"/>
          </a:p>
          <a:p>
            <a:r>
              <a:rPr lang="da-DK" dirty="0"/>
              <a:t>Tekst til lærer: </a:t>
            </a:r>
          </a:p>
          <a:p>
            <a:r>
              <a:rPr lang="da-DK" dirty="0"/>
              <a:t>Livet på Jorden forekommer mange forskellige steder. Men det er forskelligt, hvor den findes og hvor</a:t>
            </a:r>
            <a:r>
              <a:rPr lang="da-DK" baseline="0" dirty="0"/>
              <a:t> stor diversitet der er i de forskellige områder i verden. Nogle steder har stærk sæsonvariation og barke miljøer som f.eks. </a:t>
            </a:r>
            <a:r>
              <a:rPr lang="da-DK" b="1" baseline="0" dirty="0"/>
              <a:t>Arktis. H</a:t>
            </a:r>
            <a:r>
              <a:rPr lang="da-DK" baseline="0" dirty="0"/>
              <a:t>er kræver det, at en art er tilpasset for at kunne overleve og miljøet er også meget ens, hvilket ikke så mange muligheder for at skabe stor diversitet. Derfor findes den laveste biodiversitet på polerne. Går man mod </a:t>
            </a:r>
            <a:r>
              <a:rPr lang="da-DK" b="1" baseline="0" dirty="0"/>
              <a:t>ækvator</a:t>
            </a:r>
            <a:r>
              <a:rPr lang="da-DK" baseline="0" dirty="0"/>
              <a:t> stiger biodiversiteten, fordi miljøet bliver mere stabilt. Der kommer flere forskellige habitater og mere energi (i form af solenergi), hvilket giver mere biodiversitet. Men som mange tror, findes det meste biodiversitet ikke i regnskoven. Regnskoven er stor og med meget liv, men habitatet er ens og derfor giver det ikke plads til forskellighed. Den største forskellighed og dermed diversitet findes i bjergene. Især </a:t>
            </a:r>
            <a:r>
              <a:rPr lang="da-DK" sz="1200" b="1" i="0" kern="1200" noProof="0" dirty="0">
                <a:solidFill>
                  <a:schemeClr val="tx1"/>
                </a:solidFill>
                <a:effectLst/>
                <a:latin typeface="+mn-lt"/>
                <a:ea typeface="+mn-ea"/>
                <a:cs typeface="+mn-cs"/>
              </a:rPr>
              <a:t>Andesbjergene</a:t>
            </a:r>
            <a:r>
              <a:rPr lang="da-DK" sz="1200" b="0" i="0" kern="1200" noProof="0" dirty="0">
                <a:solidFill>
                  <a:schemeClr val="tx1"/>
                </a:solidFill>
                <a:effectLst/>
                <a:latin typeface="+mn-lt"/>
                <a:ea typeface="+mn-ea"/>
                <a:cs typeface="+mn-cs"/>
              </a:rPr>
              <a:t> i Sydamerika giver mulighed for forskellighed.</a:t>
            </a:r>
            <a:r>
              <a:rPr lang="da-DK" sz="1200" b="0" i="0" kern="1200" baseline="0" noProof="0" dirty="0">
                <a:solidFill>
                  <a:schemeClr val="tx1"/>
                </a:solidFill>
                <a:effectLst/>
                <a:latin typeface="+mn-lt"/>
                <a:ea typeface="+mn-ea"/>
                <a:cs typeface="+mn-cs"/>
              </a:rPr>
              <a:t> Da der er mange forskellige habitater tilgængeligt. Der er forskellige miljøer, hvis man går op i højden bliver det koldere og det giver plads til nye arter</a:t>
            </a:r>
            <a:r>
              <a:rPr lang="en-US" sz="1200" b="0" i="0" kern="1200" baseline="0" dirty="0">
                <a:solidFill>
                  <a:schemeClr val="tx1"/>
                </a:solidFill>
                <a:effectLst/>
                <a:latin typeface="+mn-lt"/>
                <a:ea typeface="+mn-ea"/>
                <a:cs typeface="+mn-cs"/>
              </a:rPr>
              <a:t>. </a:t>
            </a:r>
            <a:r>
              <a:rPr lang="da-DK" sz="1200" b="0" i="0" kern="1200" baseline="0" dirty="0">
                <a:solidFill>
                  <a:schemeClr val="tx1"/>
                </a:solidFill>
                <a:effectLst/>
                <a:latin typeface="+mn-lt"/>
                <a:ea typeface="+mn-ea"/>
                <a:cs typeface="+mn-cs"/>
              </a:rPr>
              <a:t>Det har man fundet ud af for nyligt ved at kigge på store mængder data og ved at bruge computere. </a:t>
            </a:r>
            <a:endParaRPr lang="da-DK" dirty="0"/>
          </a:p>
          <a:p>
            <a:endParaRPr lang="en-DK" dirty="0"/>
          </a:p>
        </p:txBody>
      </p:sp>
      <p:sp>
        <p:nvSpPr>
          <p:cNvPr id="4" name="Pladsholder til slidenummer 3"/>
          <p:cNvSpPr>
            <a:spLocks noGrp="1"/>
          </p:cNvSpPr>
          <p:nvPr>
            <p:ph type="sldNum" sz="quarter" idx="5"/>
          </p:nvPr>
        </p:nvSpPr>
        <p:spPr/>
        <p:txBody>
          <a:bodyPr/>
          <a:lstStyle/>
          <a:p>
            <a:fld id="{DD7B5708-B5F4-5149-91B2-DFC06EF96B09}" type="slidenum">
              <a:rPr lang="en-DK" smtClean="0"/>
              <a:t>9</a:t>
            </a:fld>
            <a:endParaRPr lang="en-DK"/>
          </a:p>
        </p:txBody>
      </p:sp>
    </p:spTree>
    <p:extLst>
      <p:ext uri="{BB962C8B-B14F-4D97-AF65-F5344CB8AC3E}">
        <p14:creationId xmlns:p14="http://schemas.microsoft.com/office/powerpoint/2010/main" val="37003219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CB884-057B-8544-A15F-B43D98233415}"/>
              </a:ext>
            </a:extLst>
          </p:cNvPr>
          <p:cNvSpPr>
            <a:spLocks noGrp="1"/>
          </p:cNvSpPr>
          <p:nvPr>
            <p:ph type="ctrTitle"/>
          </p:nvPr>
        </p:nvSpPr>
        <p:spPr>
          <a:xfrm>
            <a:off x="550863" y="549276"/>
            <a:ext cx="5437187" cy="2879726"/>
          </a:xfrm>
        </p:spPr>
        <p:txBody>
          <a:bodyPr anchor="b"/>
          <a:lstStyle>
            <a:lvl1pPr algn="l">
              <a:lnSpc>
                <a:spcPct val="70000"/>
              </a:lnSpc>
              <a:defRPr sz="6000" cap="all" baseline="0"/>
            </a:lvl1pPr>
          </a:lstStyle>
          <a:p>
            <a:r>
              <a:rPr lang="da-DK"/>
              <a:t>Klik for at redigere titeltypografien i masteren</a:t>
            </a:r>
            <a:endParaRPr lang="en-DK" dirty="0"/>
          </a:p>
        </p:txBody>
      </p:sp>
      <p:sp>
        <p:nvSpPr>
          <p:cNvPr id="3" name="Subtitle 2">
            <a:extLst>
              <a:ext uri="{FF2B5EF4-FFF2-40B4-BE49-F238E27FC236}">
                <a16:creationId xmlns:a16="http://schemas.microsoft.com/office/drawing/2014/main" id="{57C71F9E-F53E-484B-93FA-8C6CA5996A90}"/>
              </a:ext>
            </a:extLst>
          </p:cNvPr>
          <p:cNvSpPr>
            <a:spLocks noGrp="1"/>
          </p:cNvSpPr>
          <p:nvPr>
            <p:ph type="subTitle" idx="1"/>
          </p:nvPr>
        </p:nvSpPr>
        <p:spPr>
          <a:xfrm>
            <a:off x="550863" y="3429001"/>
            <a:ext cx="5437187" cy="666750"/>
          </a:xfrm>
        </p:spPr>
        <p:txBody>
          <a:bodyPr lIns="0" tIns="0" rIns="0" bIns="0"/>
          <a:lstStyle>
            <a:lvl1pPr marL="0" indent="0" algn="l">
              <a:buNone/>
              <a:defRPr lang="en-US" sz="2400" kern="1200" cap="all" baseline="0" dirty="0" smtClean="0">
                <a:solidFill>
                  <a:schemeClr val="tx1">
                    <a:lumMod val="90000"/>
                    <a:lumOff val="10000"/>
                  </a:schemeClr>
                </a:solidFill>
                <a:latin typeface="+mj-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DK" dirty="0"/>
          </a:p>
        </p:txBody>
      </p:sp>
      <p:sp>
        <p:nvSpPr>
          <p:cNvPr id="26" name="Picture Placeholder 25">
            <a:extLst>
              <a:ext uri="{FF2B5EF4-FFF2-40B4-BE49-F238E27FC236}">
                <a16:creationId xmlns:a16="http://schemas.microsoft.com/office/drawing/2014/main" id="{8BF8D12C-AB5E-4244-ABEC-390DD035EFAA}"/>
              </a:ext>
            </a:extLst>
          </p:cNvPr>
          <p:cNvSpPr>
            <a:spLocks noGrp="1"/>
          </p:cNvSpPr>
          <p:nvPr>
            <p:ph type="pic" sz="quarter" idx="13" hasCustomPrompt="1"/>
          </p:nvPr>
        </p:nvSpPr>
        <p:spPr>
          <a:xfrm>
            <a:off x="6203950" y="333375"/>
            <a:ext cx="5437188" cy="6191250"/>
          </a:xfrm>
          <a:pattFill prst="pct50">
            <a:fgClr>
              <a:schemeClr val="accent1"/>
            </a:fgClr>
            <a:bgClr>
              <a:schemeClr val="accent1">
                <a:lumMod val="20000"/>
                <a:lumOff val="80000"/>
              </a:schemeClr>
            </a:bgClr>
          </a:pattFill>
        </p:spPr>
        <p:txBody>
          <a:bodyPr anchor="ctr">
            <a:normAutofit/>
          </a:bodyPr>
          <a:lstStyle>
            <a:lvl1pPr marL="0" indent="0" algn="ctr">
              <a:buFontTx/>
              <a:buNone/>
              <a:defRPr sz="900">
                <a:latin typeface="+mn-lt"/>
              </a:defRPr>
            </a:lvl1pPr>
          </a:lstStyle>
          <a:p>
            <a:r>
              <a:rPr lang="en-DK" dirty="0"/>
              <a:t>Insert Header Picture</a:t>
            </a:r>
          </a:p>
        </p:txBody>
      </p:sp>
      <p:sp>
        <p:nvSpPr>
          <p:cNvPr id="31" name="Picture Placeholder 30">
            <a:extLst>
              <a:ext uri="{FF2B5EF4-FFF2-40B4-BE49-F238E27FC236}">
                <a16:creationId xmlns:a16="http://schemas.microsoft.com/office/drawing/2014/main" id="{3F02DC30-D565-9641-A2F4-D52869589F32}"/>
              </a:ext>
            </a:extLst>
          </p:cNvPr>
          <p:cNvSpPr>
            <a:spLocks noGrp="1"/>
          </p:cNvSpPr>
          <p:nvPr>
            <p:ph type="pic" sz="quarter" idx="14" hasCustomPrompt="1"/>
          </p:nvPr>
        </p:nvSpPr>
        <p:spPr>
          <a:xfrm>
            <a:off x="550863" y="5891025"/>
            <a:ext cx="633600" cy="633600"/>
          </a:xfrm>
        </p:spPr>
        <p:txBody>
          <a:bodyPr>
            <a:normAutofit/>
          </a:bodyPr>
          <a:lstStyle>
            <a:lvl1pPr marL="0" indent="0" algn="ctr">
              <a:buNone/>
              <a:defRPr sz="900">
                <a:latin typeface="+mn-lt"/>
              </a:defRPr>
            </a:lvl1pPr>
          </a:lstStyle>
          <a:p>
            <a:r>
              <a:rPr lang="en-DK" dirty="0"/>
              <a:t>SDI Icon</a:t>
            </a:r>
          </a:p>
        </p:txBody>
      </p:sp>
      <p:sp>
        <p:nvSpPr>
          <p:cNvPr id="8" name="Picture Placeholder 30">
            <a:extLst>
              <a:ext uri="{FF2B5EF4-FFF2-40B4-BE49-F238E27FC236}">
                <a16:creationId xmlns:a16="http://schemas.microsoft.com/office/drawing/2014/main" id="{F17BBEB6-BF74-1043-B739-055B75743470}"/>
              </a:ext>
            </a:extLst>
          </p:cNvPr>
          <p:cNvSpPr>
            <a:spLocks noGrp="1"/>
          </p:cNvSpPr>
          <p:nvPr>
            <p:ph type="pic" sz="quarter" idx="15" hasCustomPrompt="1"/>
          </p:nvPr>
        </p:nvSpPr>
        <p:spPr>
          <a:xfrm>
            <a:off x="1266313" y="5891025"/>
            <a:ext cx="633600" cy="633600"/>
          </a:xfrm>
        </p:spPr>
        <p:txBody>
          <a:bodyPr>
            <a:normAutofit/>
          </a:bodyPr>
          <a:lstStyle>
            <a:lvl1pPr marL="0" indent="0" algn="ctr">
              <a:buNone/>
              <a:defRPr sz="900">
                <a:latin typeface="+mn-lt"/>
              </a:defRPr>
            </a:lvl1pPr>
          </a:lstStyle>
          <a:p>
            <a:r>
              <a:rPr lang="en-DK" dirty="0"/>
              <a:t>SDI Icon</a:t>
            </a:r>
          </a:p>
        </p:txBody>
      </p:sp>
      <p:sp>
        <p:nvSpPr>
          <p:cNvPr id="9" name="Rectangle 8">
            <a:extLst>
              <a:ext uri="{FF2B5EF4-FFF2-40B4-BE49-F238E27FC236}">
                <a16:creationId xmlns:a16="http://schemas.microsoft.com/office/drawing/2014/main" id="{DC0D55E9-6163-9E4C-A1C7-5AEA58141304}"/>
              </a:ext>
            </a:extLst>
          </p:cNvPr>
          <p:cNvSpPr/>
          <p:nvPr userDrawn="1"/>
        </p:nvSpPr>
        <p:spPr>
          <a:xfrm>
            <a:off x="550863" y="333375"/>
            <a:ext cx="2541600" cy="1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0" name="Picture Placeholder 30">
            <a:extLst>
              <a:ext uri="{FF2B5EF4-FFF2-40B4-BE49-F238E27FC236}">
                <a16:creationId xmlns:a16="http://schemas.microsoft.com/office/drawing/2014/main" id="{B0B345B1-04E9-AE4A-8E74-903CF9513C41}"/>
              </a:ext>
            </a:extLst>
          </p:cNvPr>
          <p:cNvSpPr>
            <a:spLocks noGrp="1"/>
          </p:cNvSpPr>
          <p:nvPr>
            <p:ph type="pic" sz="quarter" idx="16" hasCustomPrompt="1"/>
          </p:nvPr>
        </p:nvSpPr>
        <p:spPr>
          <a:xfrm>
            <a:off x="1981763" y="5891025"/>
            <a:ext cx="633600" cy="633600"/>
          </a:xfrm>
        </p:spPr>
        <p:txBody>
          <a:bodyPr>
            <a:normAutofit/>
          </a:bodyPr>
          <a:lstStyle>
            <a:lvl1pPr marL="0" indent="0" algn="ctr">
              <a:buNone/>
              <a:defRPr sz="900">
                <a:latin typeface="+mn-lt"/>
              </a:defRPr>
            </a:lvl1pPr>
          </a:lstStyle>
          <a:p>
            <a:r>
              <a:rPr lang="en-DK" dirty="0"/>
              <a:t>SDI Icon</a:t>
            </a:r>
          </a:p>
        </p:txBody>
      </p:sp>
      <p:sp>
        <p:nvSpPr>
          <p:cNvPr id="5" name="Text Placeholder 4">
            <a:extLst>
              <a:ext uri="{FF2B5EF4-FFF2-40B4-BE49-F238E27FC236}">
                <a16:creationId xmlns:a16="http://schemas.microsoft.com/office/drawing/2014/main" id="{D628B41B-958D-9F4A-86C2-B6D22C1FCE37}"/>
              </a:ext>
            </a:extLst>
          </p:cNvPr>
          <p:cNvSpPr>
            <a:spLocks noGrp="1"/>
          </p:cNvSpPr>
          <p:nvPr>
            <p:ph type="body" sz="quarter" idx="17" hasCustomPrompt="1"/>
          </p:nvPr>
        </p:nvSpPr>
        <p:spPr>
          <a:xfrm>
            <a:off x="550862" y="4095751"/>
            <a:ext cx="5437186" cy="1657349"/>
          </a:xfrm>
        </p:spPr>
        <p:txBody>
          <a:bodyPr anchor="t"/>
          <a:lstStyle>
            <a:lvl1pPr marL="0" indent="0">
              <a:buNone/>
              <a:defRPr lang="en-DK" sz="800" b="0">
                <a:effectLst/>
              </a:defRPr>
            </a:lvl1pPr>
            <a:lvl2pPr marL="457200" indent="0">
              <a:buNone/>
              <a:defRPr/>
            </a:lvl2pPr>
            <a:lvl3pPr marL="914400" indent="0">
              <a:buNone/>
              <a:defRPr/>
            </a:lvl3pPr>
            <a:lvl4pPr marL="1371600" indent="0">
              <a:buNone/>
              <a:defRPr/>
            </a:lvl4pPr>
            <a:lvl5pPr marL="1828800" indent="0">
              <a:buNone/>
              <a:defRPr/>
            </a:lvl5pPr>
          </a:lstStyle>
          <a:p>
            <a:r>
              <a:rPr lang="da-DK" sz="800" b="1" dirty="0">
                <a:solidFill>
                  <a:srgbClr val="4C4C4C"/>
                </a:solidFill>
                <a:effectLst/>
                <a:latin typeface="Calibri" panose="020F0502020204030204" pitchFamily="34" charset="0"/>
                <a:ea typeface="Times New Roman" panose="02020603050405020304" pitchFamily="18" charset="0"/>
                <a:cs typeface="Times New Roman (Body CS)"/>
              </a:rPr>
              <a:t>Noter</a:t>
            </a:r>
            <a:endParaRPr lang="en-DK" sz="800" dirty="0">
              <a:solidFill>
                <a:srgbClr val="4C4C4C"/>
              </a:solidFill>
              <a:effectLst/>
              <a:latin typeface="Calibri" panose="020F0502020204030204" pitchFamily="34" charset="0"/>
              <a:ea typeface="Times New Roman" panose="02020603050405020304" pitchFamily="18" charset="0"/>
              <a:cs typeface="Times New Roman (Body CS)"/>
            </a:endParaRPr>
          </a:p>
        </p:txBody>
      </p:sp>
      <p:pic>
        <p:nvPicPr>
          <p:cNvPr id="4" name="Picture 3">
            <a:extLst>
              <a:ext uri="{FF2B5EF4-FFF2-40B4-BE49-F238E27FC236}">
                <a16:creationId xmlns:a16="http://schemas.microsoft.com/office/drawing/2014/main" id="{E5045405-0332-2B40-9CDC-1E0348752CAC}"/>
              </a:ext>
            </a:extLst>
          </p:cNvPr>
          <p:cNvPicPr>
            <a:picLocks noChangeAspect="1"/>
          </p:cNvPicPr>
          <p:nvPr userDrawn="1"/>
        </p:nvPicPr>
        <p:blipFill>
          <a:blip r:embed="rId2"/>
          <a:stretch>
            <a:fillRect/>
          </a:stretch>
        </p:blipFill>
        <p:spPr>
          <a:xfrm>
            <a:off x="5015713" y="6368952"/>
            <a:ext cx="972337" cy="241495"/>
          </a:xfrm>
          <a:prstGeom prst="rect">
            <a:avLst/>
          </a:prstGeom>
        </p:spPr>
      </p:pic>
      <p:sp>
        <p:nvSpPr>
          <p:cNvPr id="14" name="Picture Placeholder 30">
            <a:extLst>
              <a:ext uri="{FF2B5EF4-FFF2-40B4-BE49-F238E27FC236}">
                <a16:creationId xmlns:a16="http://schemas.microsoft.com/office/drawing/2014/main" id="{26550671-BF01-574C-B8ED-C44E55489C16}"/>
              </a:ext>
            </a:extLst>
          </p:cNvPr>
          <p:cNvSpPr>
            <a:spLocks noGrp="1"/>
          </p:cNvSpPr>
          <p:nvPr>
            <p:ph type="pic" sz="quarter" idx="18" hasCustomPrompt="1"/>
          </p:nvPr>
        </p:nvSpPr>
        <p:spPr>
          <a:xfrm>
            <a:off x="2697213" y="5891025"/>
            <a:ext cx="633600" cy="633600"/>
          </a:xfrm>
        </p:spPr>
        <p:txBody>
          <a:bodyPr>
            <a:normAutofit/>
          </a:bodyPr>
          <a:lstStyle>
            <a:lvl1pPr marL="0" indent="0" algn="ctr">
              <a:buNone/>
              <a:defRPr sz="900">
                <a:latin typeface="+mn-lt"/>
              </a:defRPr>
            </a:lvl1pPr>
          </a:lstStyle>
          <a:p>
            <a:r>
              <a:rPr lang="en-DK" dirty="0"/>
              <a:t>SDI Icon</a:t>
            </a:r>
          </a:p>
        </p:txBody>
      </p:sp>
      <p:sp>
        <p:nvSpPr>
          <p:cNvPr id="15" name="Picture Placeholder 30">
            <a:extLst>
              <a:ext uri="{FF2B5EF4-FFF2-40B4-BE49-F238E27FC236}">
                <a16:creationId xmlns:a16="http://schemas.microsoft.com/office/drawing/2014/main" id="{305DC326-128D-9245-9FDD-0E1D2FC6A396}"/>
              </a:ext>
            </a:extLst>
          </p:cNvPr>
          <p:cNvSpPr>
            <a:spLocks noGrp="1"/>
          </p:cNvSpPr>
          <p:nvPr>
            <p:ph type="pic" sz="quarter" idx="19" hasCustomPrompt="1"/>
          </p:nvPr>
        </p:nvSpPr>
        <p:spPr>
          <a:xfrm>
            <a:off x="3412663" y="5891025"/>
            <a:ext cx="633600" cy="633600"/>
          </a:xfrm>
        </p:spPr>
        <p:txBody>
          <a:bodyPr>
            <a:normAutofit/>
          </a:bodyPr>
          <a:lstStyle>
            <a:lvl1pPr marL="0" indent="0" algn="ctr">
              <a:buNone/>
              <a:defRPr sz="900">
                <a:latin typeface="+mn-lt"/>
              </a:defRPr>
            </a:lvl1pPr>
          </a:lstStyle>
          <a:p>
            <a:r>
              <a:rPr lang="en-DK" dirty="0"/>
              <a:t>SDI Icon</a:t>
            </a:r>
          </a:p>
        </p:txBody>
      </p:sp>
      <p:sp>
        <p:nvSpPr>
          <p:cNvPr id="16" name="Picture Placeholder 30">
            <a:extLst>
              <a:ext uri="{FF2B5EF4-FFF2-40B4-BE49-F238E27FC236}">
                <a16:creationId xmlns:a16="http://schemas.microsoft.com/office/drawing/2014/main" id="{76449425-29A2-284A-8C31-2F2C5EB26F00}"/>
              </a:ext>
            </a:extLst>
          </p:cNvPr>
          <p:cNvSpPr>
            <a:spLocks noGrp="1"/>
          </p:cNvSpPr>
          <p:nvPr>
            <p:ph type="pic" sz="quarter" idx="20" hasCustomPrompt="1"/>
          </p:nvPr>
        </p:nvSpPr>
        <p:spPr>
          <a:xfrm>
            <a:off x="4128113" y="5891025"/>
            <a:ext cx="633600" cy="633600"/>
          </a:xfrm>
        </p:spPr>
        <p:txBody>
          <a:bodyPr>
            <a:normAutofit/>
          </a:bodyPr>
          <a:lstStyle>
            <a:lvl1pPr marL="0" indent="0" algn="ctr">
              <a:buNone/>
              <a:defRPr sz="900">
                <a:latin typeface="+mn-lt"/>
              </a:defRPr>
            </a:lvl1pPr>
          </a:lstStyle>
          <a:p>
            <a:r>
              <a:rPr lang="en-DK" dirty="0"/>
              <a:t>SDI Icon</a:t>
            </a:r>
          </a:p>
        </p:txBody>
      </p:sp>
    </p:spTree>
    <p:extLst>
      <p:ext uri="{BB962C8B-B14F-4D97-AF65-F5344CB8AC3E}">
        <p14:creationId xmlns:p14="http://schemas.microsoft.com/office/powerpoint/2010/main" val="1669439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40D93-4501-6146-939F-FE3664A969BF}"/>
              </a:ext>
            </a:extLst>
          </p:cNvPr>
          <p:cNvSpPr>
            <a:spLocks noGrp="1"/>
          </p:cNvSpPr>
          <p:nvPr>
            <p:ph type="title"/>
          </p:nvPr>
        </p:nvSpPr>
        <p:spPr/>
        <p:txBody>
          <a:bodyPr/>
          <a:lstStyle/>
          <a:p>
            <a:r>
              <a:rPr lang="da-DK"/>
              <a:t>Klik for at redigere titeltypografien i masteren</a:t>
            </a:r>
            <a:endParaRPr lang="en-DK"/>
          </a:p>
        </p:txBody>
      </p:sp>
      <p:sp>
        <p:nvSpPr>
          <p:cNvPr id="3" name="Vertical Text Placeholder 2">
            <a:extLst>
              <a:ext uri="{FF2B5EF4-FFF2-40B4-BE49-F238E27FC236}">
                <a16:creationId xmlns:a16="http://schemas.microsoft.com/office/drawing/2014/main" id="{1B53847C-726F-774E-A131-C62334859471}"/>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a:p>
        </p:txBody>
      </p:sp>
      <p:sp>
        <p:nvSpPr>
          <p:cNvPr id="4" name="Date Placeholder 3">
            <a:extLst>
              <a:ext uri="{FF2B5EF4-FFF2-40B4-BE49-F238E27FC236}">
                <a16:creationId xmlns:a16="http://schemas.microsoft.com/office/drawing/2014/main" id="{B3D9BDCD-5A2E-CD48-9FEC-13ABB76D8730}"/>
              </a:ext>
            </a:extLst>
          </p:cNvPr>
          <p:cNvSpPr>
            <a:spLocks noGrp="1"/>
          </p:cNvSpPr>
          <p:nvPr>
            <p:ph type="dt" sz="half" idx="10"/>
          </p:nvPr>
        </p:nvSpPr>
        <p:spPr/>
        <p:txBody>
          <a:bodyPr/>
          <a:lstStyle/>
          <a:p>
            <a:pPr algn="r"/>
            <a:fld id="{FC379F50-8E65-ED4E-A6C9-0EE0EBA3B25C}" type="datetime1">
              <a:rPr lang="da-DK" smtClean="0"/>
              <a:t>26-01-2022</a:t>
            </a:fld>
            <a:endParaRPr lang="en-DK" dirty="0"/>
          </a:p>
        </p:txBody>
      </p:sp>
      <p:sp>
        <p:nvSpPr>
          <p:cNvPr id="5" name="Footer Placeholder 4">
            <a:extLst>
              <a:ext uri="{FF2B5EF4-FFF2-40B4-BE49-F238E27FC236}">
                <a16:creationId xmlns:a16="http://schemas.microsoft.com/office/drawing/2014/main" id="{01A9C5D8-E9ED-8840-AB9E-579FE0ADA341}"/>
              </a:ext>
            </a:extLst>
          </p:cNvPr>
          <p:cNvSpPr>
            <a:spLocks noGrp="1"/>
          </p:cNvSpPr>
          <p:nvPr>
            <p:ph type="ftr" sz="quarter" idx="11"/>
          </p:nvPr>
        </p:nvSpPr>
        <p:spPr/>
        <p:txBody>
          <a:bodyPr/>
          <a:lstStyle/>
          <a:p>
            <a:pPr algn="l"/>
            <a:r>
              <a:rPr lang="en-US"/>
              <a:t>verdensmålene.dk</a:t>
            </a:r>
            <a:endParaRPr lang="en-DK" dirty="0"/>
          </a:p>
        </p:txBody>
      </p:sp>
      <p:sp>
        <p:nvSpPr>
          <p:cNvPr id="6" name="Slide Number Placeholder 5">
            <a:extLst>
              <a:ext uri="{FF2B5EF4-FFF2-40B4-BE49-F238E27FC236}">
                <a16:creationId xmlns:a16="http://schemas.microsoft.com/office/drawing/2014/main" id="{2D9D4AB7-9137-7640-A567-7D7A5ADC311E}"/>
              </a:ext>
            </a:extLst>
          </p:cNvPr>
          <p:cNvSpPr>
            <a:spLocks noGrp="1"/>
          </p:cNvSpPr>
          <p:nvPr>
            <p:ph type="sldNum" sz="quarter" idx="12"/>
          </p:nvPr>
        </p:nvSpPr>
        <p:spPr/>
        <p:txBody>
          <a:bodyPr/>
          <a:lstStyle/>
          <a:p>
            <a:r>
              <a:rPr lang="en-DK"/>
              <a:t>|  </a:t>
            </a:r>
            <a:fld id="{73361457-7C29-0A44-A4DD-374480AAC2F3}" type="slidenum">
              <a:rPr lang="en-DK" smtClean="0"/>
              <a:pPr/>
              <a:t>‹nr.›</a:t>
            </a:fld>
            <a:r>
              <a:rPr lang="en-DK"/>
              <a:t>  |</a:t>
            </a:r>
            <a:endParaRPr lang="en-DK" dirty="0"/>
          </a:p>
        </p:txBody>
      </p:sp>
      <p:sp>
        <p:nvSpPr>
          <p:cNvPr id="11" name="Rectangle 10">
            <a:extLst>
              <a:ext uri="{FF2B5EF4-FFF2-40B4-BE49-F238E27FC236}">
                <a16:creationId xmlns:a16="http://schemas.microsoft.com/office/drawing/2014/main" id="{046EFB0C-A002-5C4E-AD88-A07D0F40CF24}"/>
              </a:ext>
            </a:extLst>
          </p:cNvPr>
          <p:cNvSpPr/>
          <p:nvPr userDrawn="1"/>
        </p:nvSpPr>
        <p:spPr>
          <a:xfrm>
            <a:off x="550863" y="333375"/>
            <a:ext cx="2541600" cy="1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Tree>
    <p:extLst>
      <p:ext uri="{BB962C8B-B14F-4D97-AF65-F5344CB8AC3E}">
        <p14:creationId xmlns:p14="http://schemas.microsoft.com/office/powerpoint/2010/main" val="3617652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82C5E9-691F-694D-8A31-F57F805748A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endParaRPr lang="en-DK"/>
          </a:p>
        </p:txBody>
      </p:sp>
      <p:sp>
        <p:nvSpPr>
          <p:cNvPr id="3" name="Vertical Text Placeholder 2">
            <a:extLst>
              <a:ext uri="{FF2B5EF4-FFF2-40B4-BE49-F238E27FC236}">
                <a16:creationId xmlns:a16="http://schemas.microsoft.com/office/drawing/2014/main" id="{EE7AC4D2-7C18-EB48-9DE2-BE11F61A020A}"/>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a:p>
        </p:txBody>
      </p:sp>
      <p:sp>
        <p:nvSpPr>
          <p:cNvPr id="4" name="Date Placeholder 3">
            <a:extLst>
              <a:ext uri="{FF2B5EF4-FFF2-40B4-BE49-F238E27FC236}">
                <a16:creationId xmlns:a16="http://schemas.microsoft.com/office/drawing/2014/main" id="{2310B549-E0C8-D849-AEC0-45A72D5CD858}"/>
              </a:ext>
            </a:extLst>
          </p:cNvPr>
          <p:cNvSpPr>
            <a:spLocks noGrp="1"/>
          </p:cNvSpPr>
          <p:nvPr>
            <p:ph type="dt" sz="half" idx="10"/>
          </p:nvPr>
        </p:nvSpPr>
        <p:spPr/>
        <p:txBody>
          <a:bodyPr/>
          <a:lstStyle/>
          <a:p>
            <a:pPr algn="r"/>
            <a:fld id="{F0780D72-200D-0048-A72E-7681042701DA}" type="datetime1">
              <a:rPr lang="da-DK" smtClean="0"/>
              <a:t>26-01-2022</a:t>
            </a:fld>
            <a:endParaRPr lang="en-DK" dirty="0"/>
          </a:p>
        </p:txBody>
      </p:sp>
      <p:sp>
        <p:nvSpPr>
          <p:cNvPr id="5" name="Footer Placeholder 4">
            <a:extLst>
              <a:ext uri="{FF2B5EF4-FFF2-40B4-BE49-F238E27FC236}">
                <a16:creationId xmlns:a16="http://schemas.microsoft.com/office/drawing/2014/main" id="{D334A4BD-2CCB-B242-A37C-28BF97247DAC}"/>
              </a:ext>
            </a:extLst>
          </p:cNvPr>
          <p:cNvSpPr>
            <a:spLocks noGrp="1"/>
          </p:cNvSpPr>
          <p:nvPr>
            <p:ph type="ftr" sz="quarter" idx="11"/>
          </p:nvPr>
        </p:nvSpPr>
        <p:spPr/>
        <p:txBody>
          <a:bodyPr/>
          <a:lstStyle/>
          <a:p>
            <a:pPr algn="l"/>
            <a:r>
              <a:rPr lang="en-US"/>
              <a:t>verdensmålene.dk</a:t>
            </a:r>
            <a:endParaRPr lang="en-DK" dirty="0"/>
          </a:p>
        </p:txBody>
      </p:sp>
      <p:sp>
        <p:nvSpPr>
          <p:cNvPr id="6" name="Slide Number Placeholder 5">
            <a:extLst>
              <a:ext uri="{FF2B5EF4-FFF2-40B4-BE49-F238E27FC236}">
                <a16:creationId xmlns:a16="http://schemas.microsoft.com/office/drawing/2014/main" id="{323F140A-2C6A-CD41-8C25-A0426D5193E1}"/>
              </a:ext>
            </a:extLst>
          </p:cNvPr>
          <p:cNvSpPr>
            <a:spLocks noGrp="1"/>
          </p:cNvSpPr>
          <p:nvPr>
            <p:ph type="sldNum" sz="quarter" idx="12"/>
          </p:nvPr>
        </p:nvSpPr>
        <p:spPr/>
        <p:txBody>
          <a:bodyPr/>
          <a:lstStyle/>
          <a:p>
            <a:r>
              <a:rPr lang="en-DK"/>
              <a:t>|  </a:t>
            </a:r>
            <a:fld id="{73361457-7C29-0A44-A4DD-374480AAC2F3}" type="slidenum">
              <a:rPr lang="en-DK" smtClean="0"/>
              <a:pPr/>
              <a:t>‹nr.›</a:t>
            </a:fld>
            <a:r>
              <a:rPr lang="en-DK"/>
              <a:t>  |</a:t>
            </a:r>
            <a:endParaRPr lang="en-DK" dirty="0"/>
          </a:p>
        </p:txBody>
      </p:sp>
    </p:spTree>
    <p:extLst>
      <p:ext uri="{BB962C8B-B14F-4D97-AF65-F5344CB8AC3E}">
        <p14:creationId xmlns:p14="http://schemas.microsoft.com/office/powerpoint/2010/main" val="278222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4" name="Content Placeholder 23">
            <a:extLst>
              <a:ext uri="{FF2B5EF4-FFF2-40B4-BE49-F238E27FC236}">
                <a16:creationId xmlns:a16="http://schemas.microsoft.com/office/drawing/2014/main" id="{742C0B93-565A-9940-831A-DBBF87FB225F}"/>
              </a:ext>
            </a:extLst>
          </p:cNvPr>
          <p:cNvSpPr>
            <a:spLocks noGrp="1"/>
          </p:cNvSpPr>
          <p:nvPr>
            <p:ph sz="quarter" idx="13" hasCustomPrompt="1"/>
          </p:nvPr>
        </p:nvSpPr>
        <p:spPr>
          <a:xfrm>
            <a:off x="550863" y="1773238"/>
            <a:ext cx="11090275" cy="4498686"/>
          </a:xfrm>
        </p:spPr>
        <p:txBody>
          <a:bodyPr/>
          <a:lstStyle>
            <a:lvl1pPr marL="180000" indent="-180000">
              <a:spcBef>
                <a:spcPts val="1600"/>
              </a:spcBef>
              <a:buClr>
                <a:schemeClr val="accent1"/>
              </a:buClr>
              <a:buFont typeface="Wingdings" pitchFamily="2" charset="2"/>
              <a:buChar char="§"/>
              <a:defRPr baseline="0">
                <a:latin typeface="+mj-lt"/>
              </a:defRPr>
            </a:lvl1pPr>
            <a:lvl2pPr marL="360000" indent="-180000">
              <a:buClr>
                <a:schemeClr val="accent1"/>
              </a:buClr>
              <a:defRPr sz="1500" baseline="0"/>
            </a:lvl2pPr>
            <a:lvl3pPr marL="720000" indent="-180000">
              <a:buClr>
                <a:schemeClr val="accent1"/>
              </a:buClr>
              <a:defRPr sz="1300" baseline="0"/>
            </a:lvl3pPr>
            <a:lvl4pPr marL="1080000" indent="-180000">
              <a:buClr>
                <a:schemeClr val="accent1"/>
              </a:buClr>
              <a:defRPr sz="1300" baseline="0"/>
            </a:lvl4pPr>
            <a:lvl5pPr marL="1440000" indent="-180000">
              <a:buClr>
                <a:schemeClr val="accent1"/>
              </a:buClr>
              <a:defRPr sz="1300" baseline="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sp>
        <p:nvSpPr>
          <p:cNvPr id="28" name="Date Placeholder 27">
            <a:extLst>
              <a:ext uri="{FF2B5EF4-FFF2-40B4-BE49-F238E27FC236}">
                <a16:creationId xmlns:a16="http://schemas.microsoft.com/office/drawing/2014/main" id="{AC1A7CA2-81A6-A14C-B564-3FEA69F9F3A9}"/>
              </a:ext>
            </a:extLst>
          </p:cNvPr>
          <p:cNvSpPr>
            <a:spLocks noGrp="1"/>
          </p:cNvSpPr>
          <p:nvPr>
            <p:ph type="dt" sz="half" idx="14"/>
          </p:nvPr>
        </p:nvSpPr>
        <p:spPr/>
        <p:txBody>
          <a:bodyPr/>
          <a:lstStyle/>
          <a:p>
            <a:pPr algn="r"/>
            <a:fld id="{9156EC16-5C0F-BD43-9584-B955B5B94F0E}" type="datetime1">
              <a:rPr lang="da-DK" smtClean="0"/>
              <a:t>26-01-2022</a:t>
            </a:fld>
            <a:endParaRPr lang="en-DK" dirty="0"/>
          </a:p>
        </p:txBody>
      </p:sp>
      <p:sp>
        <p:nvSpPr>
          <p:cNvPr id="29" name="Footer Placeholder 28">
            <a:extLst>
              <a:ext uri="{FF2B5EF4-FFF2-40B4-BE49-F238E27FC236}">
                <a16:creationId xmlns:a16="http://schemas.microsoft.com/office/drawing/2014/main" id="{6B31A629-2F34-284F-B04E-FF81BB2B779D}"/>
              </a:ext>
            </a:extLst>
          </p:cNvPr>
          <p:cNvSpPr>
            <a:spLocks noGrp="1"/>
          </p:cNvSpPr>
          <p:nvPr>
            <p:ph type="ftr" sz="quarter" idx="15"/>
          </p:nvPr>
        </p:nvSpPr>
        <p:spPr/>
        <p:txBody>
          <a:bodyPr/>
          <a:lstStyle/>
          <a:p>
            <a:pPr algn="l"/>
            <a:r>
              <a:rPr lang="en-US"/>
              <a:t>verdensmålene.dk</a:t>
            </a:r>
            <a:endParaRPr lang="en-DK" dirty="0"/>
          </a:p>
        </p:txBody>
      </p:sp>
      <p:sp>
        <p:nvSpPr>
          <p:cNvPr id="30" name="Slide Number Placeholder 29">
            <a:extLst>
              <a:ext uri="{FF2B5EF4-FFF2-40B4-BE49-F238E27FC236}">
                <a16:creationId xmlns:a16="http://schemas.microsoft.com/office/drawing/2014/main" id="{F26C7A13-A879-C042-9A21-9975F56E7903}"/>
              </a:ext>
            </a:extLst>
          </p:cNvPr>
          <p:cNvSpPr>
            <a:spLocks noGrp="1"/>
          </p:cNvSpPr>
          <p:nvPr>
            <p:ph type="sldNum" sz="quarter" idx="16"/>
          </p:nvPr>
        </p:nvSpPr>
        <p:spPr/>
        <p:txBody>
          <a:bodyPr/>
          <a:lstStyle/>
          <a:p>
            <a:r>
              <a:rPr lang="en-DK"/>
              <a:t>|  </a:t>
            </a:r>
            <a:fld id="{73361457-7C29-0A44-A4DD-374480AAC2F3}" type="slidenum">
              <a:rPr lang="en-DK" smtClean="0"/>
              <a:pPr/>
              <a:t>‹nr.›</a:t>
            </a:fld>
            <a:r>
              <a:rPr lang="en-DK"/>
              <a:t>  |</a:t>
            </a:r>
            <a:endParaRPr lang="en-DK" dirty="0"/>
          </a:p>
        </p:txBody>
      </p:sp>
      <p:sp>
        <p:nvSpPr>
          <p:cNvPr id="11" name="Rectangle 10">
            <a:extLst>
              <a:ext uri="{FF2B5EF4-FFF2-40B4-BE49-F238E27FC236}">
                <a16:creationId xmlns:a16="http://schemas.microsoft.com/office/drawing/2014/main" id="{2D45DDCF-C71F-CC49-A951-19E63143879B}"/>
              </a:ext>
            </a:extLst>
          </p:cNvPr>
          <p:cNvSpPr/>
          <p:nvPr userDrawn="1"/>
        </p:nvSpPr>
        <p:spPr>
          <a:xfrm>
            <a:off x="550863" y="333375"/>
            <a:ext cx="2541600" cy="1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 name="Title 1">
            <a:extLst>
              <a:ext uri="{FF2B5EF4-FFF2-40B4-BE49-F238E27FC236}">
                <a16:creationId xmlns:a16="http://schemas.microsoft.com/office/drawing/2014/main" id="{E3E904C1-511A-2446-8AFF-00B72F9F69ED}"/>
              </a:ext>
            </a:extLst>
          </p:cNvPr>
          <p:cNvSpPr>
            <a:spLocks noGrp="1"/>
          </p:cNvSpPr>
          <p:nvPr>
            <p:ph type="title"/>
          </p:nvPr>
        </p:nvSpPr>
        <p:spPr/>
        <p:txBody>
          <a:bodyPr/>
          <a:lstStyle/>
          <a:p>
            <a:r>
              <a:rPr lang="da-DK"/>
              <a:t>Klik for at redigere titeltypografien i masteren</a:t>
            </a:r>
            <a:endParaRPr lang="en-DK"/>
          </a:p>
        </p:txBody>
      </p:sp>
    </p:spTree>
    <p:extLst>
      <p:ext uri="{BB962C8B-B14F-4D97-AF65-F5344CB8AC3E}">
        <p14:creationId xmlns:p14="http://schemas.microsoft.com/office/powerpoint/2010/main" val="3639891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D468408-47B3-594E-8F97-E94C2FD9DCA6}"/>
              </a:ext>
            </a:extLst>
          </p:cNvPr>
          <p:cNvSpPr>
            <a:spLocks noGrp="1"/>
          </p:cNvSpPr>
          <p:nvPr>
            <p:ph type="dt" sz="half" idx="10"/>
          </p:nvPr>
        </p:nvSpPr>
        <p:spPr/>
        <p:txBody>
          <a:bodyPr/>
          <a:lstStyle/>
          <a:p>
            <a:pPr algn="r"/>
            <a:fld id="{DB526A4A-152F-4341-9894-B9F8E5F97D0F}" type="datetime1">
              <a:rPr lang="da-DK" smtClean="0"/>
              <a:t>26-01-2022</a:t>
            </a:fld>
            <a:endParaRPr lang="en-DK" dirty="0"/>
          </a:p>
        </p:txBody>
      </p:sp>
      <p:sp>
        <p:nvSpPr>
          <p:cNvPr id="5" name="Footer Placeholder 4">
            <a:extLst>
              <a:ext uri="{FF2B5EF4-FFF2-40B4-BE49-F238E27FC236}">
                <a16:creationId xmlns:a16="http://schemas.microsoft.com/office/drawing/2014/main" id="{87A0AEF5-8BC5-1243-B441-E7B9F69E4042}"/>
              </a:ext>
            </a:extLst>
          </p:cNvPr>
          <p:cNvSpPr>
            <a:spLocks noGrp="1"/>
          </p:cNvSpPr>
          <p:nvPr>
            <p:ph type="ftr" sz="quarter" idx="11"/>
          </p:nvPr>
        </p:nvSpPr>
        <p:spPr/>
        <p:txBody>
          <a:bodyPr/>
          <a:lstStyle/>
          <a:p>
            <a:pPr algn="l"/>
            <a:r>
              <a:rPr lang="en-US"/>
              <a:t>verdensmålene.dk</a:t>
            </a:r>
            <a:endParaRPr lang="en-DK" dirty="0"/>
          </a:p>
        </p:txBody>
      </p:sp>
      <p:sp>
        <p:nvSpPr>
          <p:cNvPr id="6" name="Slide Number Placeholder 5">
            <a:extLst>
              <a:ext uri="{FF2B5EF4-FFF2-40B4-BE49-F238E27FC236}">
                <a16:creationId xmlns:a16="http://schemas.microsoft.com/office/drawing/2014/main" id="{BF24EEA7-230B-B442-8AE8-248C018BE89F}"/>
              </a:ext>
            </a:extLst>
          </p:cNvPr>
          <p:cNvSpPr>
            <a:spLocks noGrp="1"/>
          </p:cNvSpPr>
          <p:nvPr>
            <p:ph type="sldNum" sz="quarter" idx="12"/>
          </p:nvPr>
        </p:nvSpPr>
        <p:spPr/>
        <p:txBody>
          <a:bodyPr/>
          <a:lstStyle/>
          <a:p>
            <a:r>
              <a:rPr lang="en-DK"/>
              <a:t>|  </a:t>
            </a:r>
            <a:fld id="{73361457-7C29-0A44-A4DD-374480AAC2F3}" type="slidenum">
              <a:rPr lang="en-DK" smtClean="0"/>
              <a:pPr/>
              <a:t>‹nr.›</a:t>
            </a:fld>
            <a:r>
              <a:rPr lang="en-DK"/>
              <a:t>  |</a:t>
            </a:r>
            <a:endParaRPr lang="en-DK" dirty="0"/>
          </a:p>
        </p:txBody>
      </p:sp>
      <p:sp>
        <p:nvSpPr>
          <p:cNvPr id="7" name="Rectangle 6">
            <a:extLst>
              <a:ext uri="{FF2B5EF4-FFF2-40B4-BE49-F238E27FC236}">
                <a16:creationId xmlns:a16="http://schemas.microsoft.com/office/drawing/2014/main" id="{39BF1C26-DB8C-A14F-9045-99F3DAE610FF}"/>
              </a:ext>
            </a:extLst>
          </p:cNvPr>
          <p:cNvSpPr/>
          <p:nvPr userDrawn="1"/>
        </p:nvSpPr>
        <p:spPr>
          <a:xfrm>
            <a:off x="550863" y="333375"/>
            <a:ext cx="2541600" cy="1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8" name="Picture Placeholder 25">
            <a:extLst>
              <a:ext uri="{FF2B5EF4-FFF2-40B4-BE49-F238E27FC236}">
                <a16:creationId xmlns:a16="http://schemas.microsoft.com/office/drawing/2014/main" id="{78702FCA-4FD1-FD42-8785-0EBD72CFD628}"/>
              </a:ext>
            </a:extLst>
          </p:cNvPr>
          <p:cNvSpPr>
            <a:spLocks noGrp="1"/>
          </p:cNvSpPr>
          <p:nvPr>
            <p:ph type="pic" sz="quarter" idx="13" hasCustomPrompt="1"/>
          </p:nvPr>
        </p:nvSpPr>
        <p:spPr>
          <a:xfrm>
            <a:off x="6203950" y="333375"/>
            <a:ext cx="5437188" cy="6191250"/>
          </a:xfrm>
          <a:pattFill prst="pct50">
            <a:fgClr>
              <a:schemeClr val="accent1"/>
            </a:fgClr>
            <a:bgClr>
              <a:schemeClr val="accent1">
                <a:lumMod val="20000"/>
                <a:lumOff val="80000"/>
              </a:schemeClr>
            </a:bgClr>
          </a:pattFill>
        </p:spPr>
        <p:txBody>
          <a:bodyPr anchor="ctr">
            <a:normAutofit/>
          </a:bodyPr>
          <a:lstStyle>
            <a:lvl1pPr marL="0" indent="0" algn="ctr">
              <a:buFontTx/>
              <a:buNone/>
              <a:defRPr sz="900">
                <a:latin typeface="+mn-lt"/>
              </a:defRPr>
            </a:lvl1pPr>
          </a:lstStyle>
          <a:p>
            <a:r>
              <a:rPr lang="en-DK" dirty="0"/>
              <a:t>Insert Header Picture</a:t>
            </a:r>
          </a:p>
        </p:txBody>
      </p:sp>
      <p:sp>
        <p:nvSpPr>
          <p:cNvPr id="11" name="Subtitle 2">
            <a:extLst>
              <a:ext uri="{FF2B5EF4-FFF2-40B4-BE49-F238E27FC236}">
                <a16:creationId xmlns:a16="http://schemas.microsoft.com/office/drawing/2014/main" id="{348BE07B-A61E-0D43-B10D-948C59DACB69}"/>
              </a:ext>
            </a:extLst>
          </p:cNvPr>
          <p:cNvSpPr>
            <a:spLocks noGrp="1"/>
          </p:cNvSpPr>
          <p:nvPr>
            <p:ph type="subTitle" idx="1" hasCustomPrompt="1"/>
          </p:nvPr>
        </p:nvSpPr>
        <p:spPr>
          <a:xfrm>
            <a:off x="550863" y="3429001"/>
            <a:ext cx="5437187" cy="666750"/>
          </a:xfrm>
        </p:spPr>
        <p:txBody>
          <a:bodyPr lIns="0" tIns="0" rIns="0" bIns="0"/>
          <a:lstStyle>
            <a:lvl1pPr marL="0" indent="0" algn="l">
              <a:buNone/>
              <a:defRPr lang="en-US" sz="2400" kern="1200" cap="all" baseline="0" dirty="0" smtClean="0">
                <a:solidFill>
                  <a:schemeClr val="tx1">
                    <a:lumMod val="90000"/>
                    <a:lumOff val="10000"/>
                  </a:schemeClr>
                </a:solidFill>
                <a:latin typeface="+mj-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endParaRPr lang="en-DK" dirty="0"/>
          </a:p>
        </p:txBody>
      </p:sp>
      <p:sp>
        <p:nvSpPr>
          <p:cNvPr id="12" name="Title 1">
            <a:extLst>
              <a:ext uri="{FF2B5EF4-FFF2-40B4-BE49-F238E27FC236}">
                <a16:creationId xmlns:a16="http://schemas.microsoft.com/office/drawing/2014/main" id="{6F7AEBE3-6D25-DF48-938E-03CBE19853A1}"/>
              </a:ext>
            </a:extLst>
          </p:cNvPr>
          <p:cNvSpPr>
            <a:spLocks noGrp="1"/>
          </p:cNvSpPr>
          <p:nvPr>
            <p:ph type="ctrTitle"/>
          </p:nvPr>
        </p:nvSpPr>
        <p:spPr>
          <a:xfrm>
            <a:off x="550863" y="549276"/>
            <a:ext cx="5437187" cy="2879726"/>
          </a:xfrm>
        </p:spPr>
        <p:txBody>
          <a:bodyPr anchor="b"/>
          <a:lstStyle>
            <a:lvl1pPr algn="l">
              <a:lnSpc>
                <a:spcPct val="70000"/>
              </a:lnSpc>
              <a:defRPr sz="6000" cap="all" baseline="0"/>
            </a:lvl1pPr>
          </a:lstStyle>
          <a:p>
            <a:r>
              <a:rPr lang="da-DK"/>
              <a:t>Klik for at redigere titeltypografien i masteren</a:t>
            </a:r>
            <a:endParaRPr lang="en-DK" dirty="0"/>
          </a:p>
        </p:txBody>
      </p:sp>
    </p:spTree>
    <p:extLst>
      <p:ext uri="{BB962C8B-B14F-4D97-AF65-F5344CB8AC3E}">
        <p14:creationId xmlns:p14="http://schemas.microsoft.com/office/powerpoint/2010/main" val="1090457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CA68A84-3D3E-DE41-9FD5-2E8DCF1B6B66}"/>
              </a:ext>
            </a:extLst>
          </p:cNvPr>
          <p:cNvSpPr>
            <a:spLocks noGrp="1"/>
          </p:cNvSpPr>
          <p:nvPr>
            <p:ph sz="half" idx="2" hasCustomPrompt="1"/>
          </p:nvPr>
        </p:nvSpPr>
        <p:spPr>
          <a:xfrm>
            <a:off x="550866" y="1773239"/>
            <a:ext cx="5437184" cy="4535487"/>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sp>
        <p:nvSpPr>
          <p:cNvPr id="5" name="Date Placeholder 4">
            <a:extLst>
              <a:ext uri="{FF2B5EF4-FFF2-40B4-BE49-F238E27FC236}">
                <a16:creationId xmlns:a16="http://schemas.microsoft.com/office/drawing/2014/main" id="{67F2E53E-C900-AA4F-94EE-A25DF55E5793}"/>
              </a:ext>
            </a:extLst>
          </p:cNvPr>
          <p:cNvSpPr>
            <a:spLocks noGrp="1"/>
          </p:cNvSpPr>
          <p:nvPr>
            <p:ph type="dt" sz="half" idx="10"/>
          </p:nvPr>
        </p:nvSpPr>
        <p:spPr/>
        <p:txBody>
          <a:bodyPr/>
          <a:lstStyle/>
          <a:p>
            <a:pPr algn="r"/>
            <a:fld id="{9932CF46-6BDC-004B-AE47-E15623DAC347}" type="datetime1">
              <a:rPr lang="da-DK" smtClean="0"/>
              <a:t>26-01-2022</a:t>
            </a:fld>
            <a:endParaRPr lang="en-DK" dirty="0"/>
          </a:p>
        </p:txBody>
      </p:sp>
      <p:sp>
        <p:nvSpPr>
          <p:cNvPr id="6" name="Footer Placeholder 5">
            <a:extLst>
              <a:ext uri="{FF2B5EF4-FFF2-40B4-BE49-F238E27FC236}">
                <a16:creationId xmlns:a16="http://schemas.microsoft.com/office/drawing/2014/main" id="{96164669-C29E-E845-967F-B127027E8481}"/>
              </a:ext>
            </a:extLst>
          </p:cNvPr>
          <p:cNvSpPr>
            <a:spLocks noGrp="1"/>
          </p:cNvSpPr>
          <p:nvPr>
            <p:ph type="ftr" sz="quarter" idx="11"/>
          </p:nvPr>
        </p:nvSpPr>
        <p:spPr/>
        <p:txBody>
          <a:bodyPr/>
          <a:lstStyle>
            <a:lvl1pPr algn="l">
              <a:defRPr/>
            </a:lvl1pPr>
          </a:lstStyle>
          <a:p>
            <a:r>
              <a:rPr lang="en-US"/>
              <a:t>verdensmålene.dk</a:t>
            </a:r>
            <a:endParaRPr lang="en-DK" dirty="0"/>
          </a:p>
        </p:txBody>
      </p:sp>
      <p:sp>
        <p:nvSpPr>
          <p:cNvPr id="7" name="Slide Number Placeholder 6">
            <a:extLst>
              <a:ext uri="{FF2B5EF4-FFF2-40B4-BE49-F238E27FC236}">
                <a16:creationId xmlns:a16="http://schemas.microsoft.com/office/drawing/2014/main" id="{CAFE2136-3566-5744-B816-4D77EB64491D}"/>
              </a:ext>
            </a:extLst>
          </p:cNvPr>
          <p:cNvSpPr>
            <a:spLocks noGrp="1"/>
          </p:cNvSpPr>
          <p:nvPr>
            <p:ph type="sldNum" sz="quarter" idx="12"/>
          </p:nvPr>
        </p:nvSpPr>
        <p:spPr/>
        <p:txBody>
          <a:bodyPr/>
          <a:lstStyle/>
          <a:p>
            <a:r>
              <a:rPr lang="en-DK"/>
              <a:t>|  </a:t>
            </a:r>
            <a:fld id="{73361457-7C29-0A44-A4DD-374480AAC2F3}" type="slidenum">
              <a:rPr lang="en-DK" smtClean="0"/>
              <a:pPr/>
              <a:t>‹nr.›</a:t>
            </a:fld>
            <a:r>
              <a:rPr lang="en-DK"/>
              <a:t>  |</a:t>
            </a:r>
            <a:endParaRPr lang="en-DK" dirty="0"/>
          </a:p>
        </p:txBody>
      </p:sp>
      <p:sp>
        <p:nvSpPr>
          <p:cNvPr id="12" name="Title 11">
            <a:extLst>
              <a:ext uri="{FF2B5EF4-FFF2-40B4-BE49-F238E27FC236}">
                <a16:creationId xmlns:a16="http://schemas.microsoft.com/office/drawing/2014/main" id="{698FC2B3-7E64-1448-ABFD-07B2446E6345}"/>
              </a:ext>
            </a:extLst>
          </p:cNvPr>
          <p:cNvSpPr>
            <a:spLocks noGrp="1"/>
          </p:cNvSpPr>
          <p:nvPr>
            <p:ph type="title" hasCustomPrompt="1"/>
          </p:nvPr>
        </p:nvSpPr>
        <p:spPr/>
        <p:txBody>
          <a:bodyPr/>
          <a:lstStyle/>
          <a:p>
            <a:r>
              <a:rPr lang="en-US" dirty="0"/>
              <a:t>Click to edit title</a:t>
            </a:r>
            <a:endParaRPr lang="en-DK" dirty="0"/>
          </a:p>
        </p:txBody>
      </p:sp>
      <p:sp>
        <p:nvSpPr>
          <p:cNvPr id="13" name="Rectangle 12">
            <a:extLst>
              <a:ext uri="{FF2B5EF4-FFF2-40B4-BE49-F238E27FC236}">
                <a16:creationId xmlns:a16="http://schemas.microsoft.com/office/drawing/2014/main" id="{5995E2A9-755D-634D-BDB7-AE31ED8D8A1D}"/>
              </a:ext>
            </a:extLst>
          </p:cNvPr>
          <p:cNvSpPr/>
          <p:nvPr userDrawn="1"/>
        </p:nvSpPr>
        <p:spPr>
          <a:xfrm>
            <a:off x="550863" y="333375"/>
            <a:ext cx="2541600" cy="1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5" name="Content Placeholder 14">
            <a:extLst>
              <a:ext uri="{FF2B5EF4-FFF2-40B4-BE49-F238E27FC236}">
                <a16:creationId xmlns:a16="http://schemas.microsoft.com/office/drawing/2014/main" id="{34761E24-235D-B547-B6C9-8219843C8656}"/>
              </a:ext>
            </a:extLst>
          </p:cNvPr>
          <p:cNvSpPr>
            <a:spLocks noGrp="1"/>
          </p:cNvSpPr>
          <p:nvPr>
            <p:ph sz="quarter" idx="13" hasCustomPrompt="1"/>
          </p:nvPr>
        </p:nvSpPr>
        <p:spPr>
          <a:xfrm>
            <a:off x="6203950" y="1773238"/>
            <a:ext cx="5437188" cy="4535487"/>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spTree>
    <p:extLst>
      <p:ext uri="{BB962C8B-B14F-4D97-AF65-F5344CB8AC3E}">
        <p14:creationId xmlns:p14="http://schemas.microsoft.com/office/powerpoint/2010/main" val="369042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4901AF-66F3-7247-8E2B-C0EF1ADD9103}"/>
              </a:ext>
            </a:extLst>
          </p:cNvPr>
          <p:cNvSpPr>
            <a:spLocks noGrp="1"/>
          </p:cNvSpPr>
          <p:nvPr>
            <p:ph type="body" idx="1" hasCustomPrompt="1"/>
          </p:nvPr>
        </p:nvSpPr>
        <p:spPr>
          <a:xfrm>
            <a:off x="550864" y="1773236"/>
            <a:ext cx="5446712" cy="633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a:extLst>
              <a:ext uri="{FF2B5EF4-FFF2-40B4-BE49-F238E27FC236}">
                <a16:creationId xmlns:a16="http://schemas.microsoft.com/office/drawing/2014/main" id="{79B3D664-B48E-7E40-9CBD-58F193A4F792}"/>
              </a:ext>
            </a:extLst>
          </p:cNvPr>
          <p:cNvSpPr>
            <a:spLocks noGrp="1"/>
          </p:cNvSpPr>
          <p:nvPr>
            <p:ph sz="half" idx="2" hasCustomPrompt="1"/>
          </p:nvPr>
        </p:nvSpPr>
        <p:spPr>
          <a:xfrm>
            <a:off x="550863" y="2406836"/>
            <a:ext cx="5437187" cy="3901889"/>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sp>
        <p:nvSpPr>
          <p:cNvPr id="5" name="Text Placeholder 4">
            <a:extLst>
              <a:ext uri="{FF2B5EF4-FFF2-40B4-BE49-F238E27FC236}">
                <a16:creationId xmlns:a16="http://schemas.microsoft.com/office/drawing/2014/main" id="{71A15990-DC83-384A-8E38-D96EB95A53BE}"/>
              </a:ext>
            </a:extLst>
          </p:cNvPr>
          <p:cNvSpPr>
            <a:spLocks noGrp="1"/>
          </p:cNvSpPr>
          <p:nvPr>
            <p:ph type="body" sz="quarter" idx="3" hasCustomPrompt="1"/>
          </p:nvPr>
        </p:nvSpPr>
        <p:spPr>
          <a:xfrm>
            <a:off x="6203950" y="1773237"/>
            <a:ext cx="5437186" cy="633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a:extLst>
              <a:ext uri="{FF2B5EF4-FFF2-40B4-BE49-F238E27FC236}">
                <a16:creationId xmlns:a16="http://schemas.microsoft.com/office/drawing/2014/main" id="{76124B75-1DBA-214A-92C5-D3209CA627A4}"/>
              </a:ext>
            </a:extLst>
          </p:cNvPr>
          <p:cNvSpPr>
            <a:spLocks noGrp="1"/>
          </p:cNvSpPr>
          <p:nvPr>
            <p:ph sz="quarter" idx="4" hasCustomPrompt="1"/>
          </p:nvPr>
        </p:nvSpPr>
        <p:spPr>
          <a:xfrm>
            <a:off x="6203950" y="2406836"/>
            <a:ext cx="5437188" cy="3901889"/>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sp>
        <p:nvSpPr>
          <p:cNvPr id="7" name="Title 6">
            <a:extLst>
              <a:ext uri="{FF2B5EF4-FFF2-40B4-BE49-F238E27FC236}">
                <a16:creationId xmlns:a16="http://schemas.microsoft.com/office/drawing/2014/main" id="{B89EE60D-10C4-2D47-A0FD-F722F97A621B}"/>
              </a:ext>
            </a:extLst>
          </p:cNvPr>
          <p:cNvSpPr>
            <a:spLocks noGrp="1"/>
          </p:cNvSpPr>
          <p:nvPr>
            <p:ph type="title" hasCustomPrompt="1"/>
          </p:nvPr>
        </p:nvSpPr>
        <p:spPr/>
        <p:txBody>
          <a:bodyPr/>
          <a:lstStyle/>
          <a:p>
            <a:r>
              <a:rPr lang="en-US" dirty="0"/>
              <a:t>Click to edit title</a:t>
            </a:r>
            <a:endParaRPr lang="en-DK" dirty="0"/>
          </a:p>
        </p:txBody>
      </p:sp>
      <p:sp>
        <p:nvSpPr>
          <p:cNvPr id="8" name="Date Placeholder 7">
            <a:extLst>
              <a:ext uri="{FF2B5EF4-FFF2-40B4-BE49-F238E27FC236}">
                <a16:creationId xmlns:a16="http://schemas.microsoft.com/office/drawing/2014/main" id="{8C652861-5F1F-624C-91A3-341EE9F5C376}"/>
              </a:ext>
            </a:extLst>
          </p:cNvPr>
          <p:cNvSpPr>
            <a:spLocks noGrp="1"/>
          </p:cNvSpPr>
          <p:nvPr>
            <p:ph type="dt" sz="half" idx="10"/>
          </p:nvPr>
        </p:nvSpPr>
        <p:spPr/>
        <p:txBody>
          <a:bodyPr/>
          <a:lstStyle/>
          <a:p>
            <a:pPr algn="r"/>
            <a:fld id="{4144BB18-A6AA-1540-B2B2-E671C9C180BE}" type="datetime1">
              <a:rPr lang="da-DK" smtClean="0"/>
              <a:t>26-01-2022</a:t>
            </a:fld>
            <a:endParaRPr lang="en-DK" dirty="0"/>
          </a:p>
        </p:txBody>
      </p:sp>
      <p:sp>
        <p:nvSpPr>
          <p:cNvPr id="9" name="Footer Placeholder 8">
            <a:extLst>
              <a:ext uri="{FF2B5EF4-FFF2-40B4-BE49-F238E27FC236}">
                <a16:creationId xmlns:a16="http://schemas.microsoft.com/office/drawing/2014/main" id="{49CD542B-868B-EB45-A088-F6A7C397BF88}"/>
              </a:ext>
            </a:extLst>
          </p:cNvPr>
          <p:cNvSpPr>
            <a:spLocks noGrp="1"/>
          </p:cNvSpPr>
          <p:nvPr>
            <p:ph type="ftr" sz="quarter" idx="11"/>
          </p:nvPr>
        </p:nvSpPr>
        <p:spPr/>
        <p:txBody>
          <a:bodyPr/>
          <a:lstStyle/>
          <a:p>
            <a:pPr algn="l"/>
            <a:r>
              <a:rPr lang="en-US"/>
              <a:t>verdensmålene.dk</a:t>
            </a:r>
            <a:endParaRPr lang="en-DK" dirty="0"/>
          </a:p>
        </p:txBody>
      </p:sp>
      <p:sp>
        <p:nvSpPr>
          <p:cNvPr id="14" name="Slide Number Placeholder 13">
            <a:extLst>
              <a:ext uri="{FF2B5EF4-FFF2-40B4-BE49-F238E27FC236}">
                <a16:creationId xmlns:a16="http://schemas.microsoft.com/office/drawing/2014/main" id="{4B2ACF5A-18A7-9E49-ABE1-EF72488A531C}"/>
              </a:ext>
            </a:extLst>
          </p:cNvPr>
          <p:cNvSpPr>
            <a:spLocks noGrp="1"/>
          </p:cNvSpPr>
          <p:nvPr>
            <p:ph type="sldNum" sz="quarter" idx="12"/>
          </p:nvPr>
        </p:nvSpPr>
        <p:spPr/>
        <p:txBody>
          <a:bodyPr/>
          <a:lstStyle/>
          <a:p>
            <a:r>
              <a:rPr lang="en-DK"/>
              <a:t>|  </a:t>
            </a:r>
            <a:fld id="{73361457-7C29-0A44-A4DD-374480AAC2F3}" type="slidenum">
              <a:rPr lang="en-DK" smtClean="0"/>
              <a:pPr/>
              <a:t>‹nr.›</a:t>
            </a:fld>
            <a:r>
              <a:rPr lang="en-DK"/>
              <a:t>  |</a:t>
            </a:r>
            <a:endParaRPr lang="en-DK" dirty="0"/>
          </a:p>
        </p:txBody>
      </p:sp>
      <p:sp>
        <p:nvSpPr>
          <p:cNvPr id="16" name="Rectangle 15">
            <a:extLst>
              <a:ext uri="{FF2B5EF4-FFF2-40B4-BE49-F238E27FC236}">
                <a16:creationId xmlns:a16="http://schemas.microsoft.com/office/drawing/2014/main" id="{B887E824-1E73-0B41-802C-6396A6658566}"/>
              </a:ext>
            </a:extLst>
          </p:cNvPr>
          <p:cNvSpPr/>
          <p:nvPr userDrawn="1"/>
        </p:nvSpPr>
        <p:spPr>
          <a:xfrm>
            <a:off x="550863" y="333375"/>
            <a:ext cx="2541600" cy="1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Tree>
    <p:extLst>
      <p:ext uri="{BB962C8B-B14F-4D97-AF65-F5344CB8AC3E}">
        <p14:creationId xmlns:p14="http://schemas.microsoft.com/office/powerpoint/2010/main" val="2299835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4789B4-95C2-9749-A2ED-595CC03B61F0}"/>
              </a:ext>
            </a:extLst>
          </p:cNvPr>
          <p:cNvSpPr>
            <a:spLocks noGrp="1"/>
          </p:cNvSpPr>
          <p:nvPr>
            <p:ph type="title" hasCustomPrompt="1"/>
          </p:nvPr>
        </p:nvSpPr>
        <p:spPr/>
        <p:txBody>
          <a:bodyPr/>
          <a:lstStyle/>
          <a:p>
            <a:r>
              <a:rPr lang="en-US" dirty="0"/>
              <a:t>Click to edit title</a:t>
            </a:r>
            <a:endParaRPr lang="en-DK" dirty="0"/>
          </a:p>
        </p:txBody>
      </p:sp>
      <p:sp>
        <p:nvSpPr>
          <p:cNvPr id="5" name="Date Placeholder 4">
            <a:extLst>
              <a:ext uri="{FF2B5EF4-FFF2-40B4-BE49-F238E27FC236}">
                <a16:creationId xmlns:a16="http://schemas.microsoft.com/office/drawing/2014/main" id="{F724AE2C-8546-1741-8DAE-344D0857BF64}"/>
              </a:ext>
            </a:extLst>
          </p:cNvPr>
          <p:cNvSpPr>
            <a:spLocks noGrp="1"/>
          </p:cNvSpPr>
          <p:nvPr>
            <p:ph type="dt" sz="half" idx="10"/>
          </p:nvPr>
        </p:nvSpPr>
        <p:spPr/>
        <p:txBody>
          <a:bodyPr/>
          <a:lstStyle/>
          <a:p>
            <a:pPr algn="r"/>
            <a:fld id="{0104234F-9D1D-914E-A99A-E78B8C4DDBB4}" type="datetime1">
              <a:rPr lang="da-DK" smtClean="0"/>
              <a:t>26-01-2022</a:t>
            </a:fld>
            <a:endParaRPr lang="en-DK" dirty="0"/>
          </a:p>
        </p:txBody>
      </p:sp>
      <p:sp>
        <p:nvSpPr>
          <p:cNvPr id="9" name="Footer Placeholder 8">
            <a:extLst>
              <a:ext uri="{FF2B5EF4-FFF2-40B4-BE49-F238E27FC236}">
                <a16:creationId xmlns:a16="http://schemas.microsoft.com/office/drawing/2014/main" id="{78CAED28-ED9F-CF46-BF19-99B0E7B60EE0}"/>
              </a:ext>
            </a:extLst>
          </p:cNvPr>
          <p:cNvSpPr>
            <a:spLocks noGrp="1"/>
          </p:cNvSpPr>
          <p:nvPr>
            <p:ph type="ftr" sz="quarter" idx="11"/>
          </p:nvPr>
        </p:nvSpPr>
        <p:spPr/>
        <p:txBody>
          <a:bodyPr/>
          <a:lstStyle/>
          <a:p>
            <a:pPr algn="l"/>
            <a:r>
              <a:rPr lang="en-US"/>
              <a:t>verdensmålene.dk</a:t>
            </a:r>
            <a:endParaRPr lang="en-DK" dirty="0"/>
          </a:p>
        </p:txBody>
      </p:sp>
      <p:sp>
        <p:nvSpPr>
          <p:cNvPr id="10" name="Slide Number Placeholder 9">
            <a:extLst>
              <a:ext uri="{FF2B5EF4-FFF2-40B4-BE49-F238E27FC236}">
                <a16:creationId xmlns:a16="http://schemas.microsoft.com/office/drawing/2014/main" id="{8EB884FD-1AFA-1348-BA44-030D0E89F79D}"/>
              </a:ext>
            </a:extLst>
          </p:cNvPr>
          <p:cNvSpPr>
            <a:spLocks noGrp="1"/>
          </p:cNvSpPr>
          <p:nvPr>
            <p:ph type="sldNum" sz="quarter" idx="12"/>
          </p:nvPr>
        </p:nvSpPr>
        <p:spPr/>
        <p:txBody>
          <a:bodyPr/>
          <a:lstStyle/>
          <a:p>
            <a:r>
              <a:rPr lang="en-DK"/>
              <a:t>|  </a:t>
            </a:r>
            <a:fld id="{73361457-7C29-0A44-A4DD-374480AAC2F3}" type="slidenum">
              <a:rPr lang="en-DK" smtClean="0"/>
              <a:pPr/>
              <a:t>‹nr.›</a:t>
            </a:fld>
            <a:r>
              <a:rPr lang="en-DK"/>
              <a:t>  |</a:t>
            </a:r>
            <a:endParaRPr lang="en-DK" dirty="0"/>
          </a:p>
        </p:txBody>
      </p:sp>
      <p:sp>
        <p:nvSpPr>
          <p:cNvPr id="7" name="Rectangle 6">
            <a:extLst>
              <a:ext uri="{FF2B5EF4-FFF2-40B4-BE49-F238E27FC236}">
                <a16:creationId xmlns:a16="http://schemas.microsoft.com/office/drawing/2014/main" id="{4C38B297-D510-6342-9560-77325A8DEC95}"/>
              </a:ext>
            </a:extLst>
          </p:cNvPr>
          <p:cNvSpPr/>
          <p:nvPr userDrawn="1"/>
        </p:nvSpPr>
        <p:spPr>
          <a:xfrm>
            <a:off x="550863" y="333375"/>
            <a:ext cx="2541600" cy="1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Tree>
    <p:extLst>
      <p:ext uri="{BB962C8B-B14F-4D97-AF65-F5344CB8AC3E}">
        <p14:creationId xmlns:p14="http://schemas.microsoft.com/office/powerpoint/2010/main" val="2588774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436A33-CF3D-9042-916D-7C5FF8916D72}"/>
              </a:ext>
            </a:extLst>
          </p:cNvPr>
          <p:cNvSpPr>
            <a:spLocks noGrp="1"/>
          </p:cNvSpPr>
          <p:nvPr>
            <p:ph type="dt" sz="half" idx="10"/>
          </p:nvPr>
        </p:nvSpPr>
        <p:spPr/>
        <p:txBody>
          <a:bodyPr/>
          <a:lstStyle/>
          <a:p>
            <a:pPr algn="r"/>
            <a:fld id="{EE9D4D97-5904-C94F-85E5-278B1CDC3031}" type="datetime1">
              <a:rPr lang="da-DK" smtClean="0"/>
              <a:t>26-01-2022</a:t>
            </a:fld>
            <a:endParaRPr lang="en-DK" dirty="0"/>
          </a:p>
        </p:txBody>
      </p:sp>
      <p:sp>
        <p:nvSpPr>
          <p:cNvPr id="3" name="Footer Placeholder 2">
            <a:extLst>
              <a:ext uri="{FF2B5EF4-FFF2-40B4-BE49-F238E27FC236}">
                <a16:creationId xmlns:a16="http://schemas.microsoft.com/office/drawing/2014/main" id="{E93460BD-B3BC-0A40-94D5-6D054945E81C}"/>
              </a:ext>
            </a:extLst>
          </p:cNvPr>
          <p:cNvSpPr>
            <a:spLocks noGrp="1"/>
          </p:cNvSpPr>
          <p:nvPr>
            <p:ph type="ftr" sz="quarter" idx="11"/>
          </p:nvPr>
        </p:nvSpPr>
        <p:spPr/>
        <p:txBody>
          <a:bodyPr/>
          <a:lstStyle/>
          <a:p>
            <a:pPr algn="l"/>
            <a:r>
              <a:rPr lang="en-US"/>
              <a:t>verdensmålene.dk</a:t>
            </a:r>
            <a:endParaRPr lang="en-DK" dirty="0"/>
          </a:p>
        </p:txBody>
      </p:sp>
      <p:sp>
        <p:nvSpPr>
          <p:cNvPr id="4" name="Slide Number Placeholder 3">
            <a:extLst>
              <a:ext uri="{FF2B5EF4-FFF2-40B4-BE49-F238E27FC236}">
                <a16:creationId xmlns:a16="http://schemas.microsoft.com/office/drawing/2014/main" id="{4E917D79-3BEF-6C4A-991C-9903E3967DDF}"/>
              </a:ext>
            </a:extLst>
          </p:cNvPr>
          <p:cNvSpPr>
            <a:spLocks noGrp="1"/>
          </p:cNvSpPr>
          <p:nvPr>
            <p:ph type="sldNum" sz="quarter" idx="12"/>
          </p:nvPr>
        </p:nvSpPr>
        <p:spPr/>
        <p:txBody>
          <a:bodyPr/>
          <a:lstStyle/>
          <a:p>
            <a:r>
              <a:rPr lang="en-DK"/>
              <a:t>|  </a:t>
            </a:r>
            <a:fld id="{73361457-7C29-0A44-A4DD-374480AAC2F3}" type="slidenum">
              <a:rPr lang="en-DK" smtClean="0"/>
              <a:pPr/>
              <a:t>‹nr.›</a:t>
            </a:fld>
            <a:r>
              <a:rPr lang="en-DK"/>
              <a:t>  |</a:t>
            </a:r>
            <a:endParaRPr lang="en-DK" dirty="0"/>
          </a:p>
        </p:txBody>
      </p:sp>
    </p:spTree>
    <p:extLst>
      <p:ext uri="{BB962C8B-B14F-4D97-AF65-F5344CB8AC3E}">
        <p14:creationId xmlns:p14="http://schemas.microsoft.com/office/powerpoint/2010/main" val="1040669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hold med billedteks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5BDE99C-5EBE-B446-9B84-7957980F86EC}"/>
              </a:ext>
            </a:extLst>
          </p:cNvPr>
          <p:cNvSpPr>
            <a:spLocks noGrp="1"/>
          </p:cNvSpPr>
          <p:nvPr>
            <p:ph type="title"/>
          </p:nvPr>
        </p:nvSpPr>
        <p:spPr/>
        <p:txBody>
          <a:bodyPr/>
          <a:lstStyle/>
          <a:p>
            <a:r>
              <a:rPr lang="da-DK"/>
              <a:t>Klik for at redigere titeltypografien i masteren</a:t>
            </a:r>
            <a:endParaRPr lang="en-DK" dirty="0"/>
          </a:p>
        </p:txBody>
      </p:sp>
      <p:sp>
        <p:nvSpPr>
          <p:cNvPr id="21" name="Content Placeholder 2">
            <a:extLst>
              <a:ext uri="{FF2B5EF4-FFF2-40B4-BE49-F238E27FC236}">
                <a16:creationId xmlns:a16="http://schemas.microsoft.com/office/drawing/2014/main" id="{8B91BDEB-6CEF-F448-9137-46386DD11B3C}"/>
              </a:ext>
            </a:extLst>
          </p:cNvPr>
          <p:cNvSpPr>
            <a:spLocks noGrp="1"/>
          </p:cNvSpPr>
          <p:nvPr>
            <p:ph sz="quarter" idx="15"/>
          </p:nvPr>
        </p:nvSpPr>
        <p:spPr>
          <a:xfrm>
            <a:off x="6203950" y="1773238"/>
            <a:ext cx="5437188" cy="4535487"/>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dirty="0"/>
          </a:p>
        </p:txBody>
      </p:sp>
      <p:sp>
        <p:nvSpPr>
          <p:cNvPr id="3" name="Text Placeholder 3">
            <a:extLst>
              <a:ext uri="{FF2B5EF4-FFF2-40B4-BE49-F238E27FC236}">
                <a16:creationId xmlns:a16="http://schemas.microsoft.com/office/drawing/2014/main" id="{35A5E971-788B-534A-95E6-A634D514172D}"/>
              </a:ext>
            </a:extLst>
          </p:cNvPr>
          <p:cNvSpPr>
            <a:spLocks noGrp="1"/>
          </p:cNvSpPr>
          <p:nvPr>
            <p:ph type="body" sz="quarter" idx="16"/>
          </p:nvPr>
        </p:nvSpPr>
        <p:spPr>
          <a:xfrm>
            <a:off x="550863" y="1773238"/>
            <a:ext cx="5437187" cy="4535487"/>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dirty="0"/>
          </a:p>
        </p:txBody>
      </p:sp>
      <p:sp>
        <p:nvSpPr>
          <p:cNvPr id="17" name="Rectangle 16">
            <a:extLst>
              <a:ext uri="{FF2B5EF4-FFF2-40B4-BE49-F238E27FC236}">
                <a16:creationId xmlns:a16="http://schemas.microsoft.com/office/drawing/2014/main" id="{514D7B80-8796-334D-BD8E-48386701D54F}"/>
              </a:ext>
            </a:extLst>
          </p:cNvPr>
          <p:cNvSpPr/>
          <p:nvPr userDrawn="1"/>
        </p:nvSpPr>
        <p:spPr>
          <a:xfrm>
            <a:off x="550863" y="333375"/>
            <a:ext cx="2541600" cy="1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6" name="Date Placeholder 15">
            <a:extLst>
              <a:ext uri="{FF2B5EF4-FFF2-40B4-BE49-F238E27FC236}">
                <a16:creationId xmlns:a16="http://schemas.microsoft.com/office/drawing/2014/main" id="{9CE43D66-CF32-844B-88C2-AFC6CBFB41B9}"/>
              </a:ext>
            </a:extLst>
          </p:cNvPr>
          <p:cNvSpPr>
            <a:spLocks noGrp="1"/>
          </p:cNvSpPr>
          <p:nvPr>
            <p:ph type="dt" sz="half" idx="17"/>
          </p:nvPr>
        </p:nvSpPr>
        <p:spPr/>
        <p:txBody>
          <a:bodyPr/>
          <a:lstStyle/>
          <a:p>
            <a:pPr algn="r"/>
            <a:fld id="{4D849C3B-2B4E-674C-A920-41F21C7D2400}" type="datetime1">
              <a:rPr lang="da-DK" smtClean="0"/>
              <a:t>26-01-2022</a:t>
            </a:fld>
            <a:endParaRPr lang="en-DK" dirty="0"/>
          </a:p>
        </p:txBody>
      </p:sp>
      <p:sp>
        <p:nvSpPr>
          <p:cNvPr id="18" name="Footer Placeholder 17">
            <a:extLst>
              <a:ext uri="{FF2B5EF4-FFF2-40B4-BE49-F238E27FC236}">
                <a16:creationId xmlns:a16="http://schemas.microsoft.com/office/drawing/2014/main" id="{E069604C-AA13-1546-8FB0-F4ECB5EDB0D5}"/>
              </a:ext>
            </a:extLst>
          </p:cNvPr>
          <p:cNvSpPr>
            <a:spLocks noGrp="1"/>
          </p:cNvSpPr>
          <p:nvPr>
            <p:ph type="ftr" sz="quarter" idx="18"/>
          </p:nvPr>
        </p:nvSpPr>
        <p:spPr/>
        <p:txBody>
          <a:bodyPr/>
          <a:lstStyle/>
          <a:p>
            <a:pPr algn="l"/>
            <a:r>
              <a:rPr lang="en-US"/>
              <a:t>verdensmålene.dk</a:t>
            </a:r>
            <a:endParaRPr lang="en-DK" dirty="0"/>
          </a:p>
        </p:txBody>
      </p:sp>
      <p:sp>
        <p:nvSpPr>
          <p:cNvPr id="19" name="Slide Number Placeholder 18">
            <a:extLst>
              <a:ext uri="{FF2B5EF4-FFF2-40B4-BE49-F238E27FC236}">
                <a16:creationId xmlns:a16="http://schemas.microsoft.com/office/drawing/2014/main" id="{3A1384FE-41B8-8D47-A8D9-EDEF4843B1E8}"/>
              </a:ext>
            </a:extLst>
          </p:cNvPr>
          <p:cNvSpPr>
            <a:spLocks noGrp="1"/>
          </p:cNvSpPr>
          <p:nvPr>
            <p:ph type="sldNum" sz="quarter" idx="19"/>
          </p:nvPr>
        </p:nvSpPr>
        <p:spPr/>
        <p:txBody>
          <a:bodyPr/>
          <a:lstStyle/>
          <a:p>
            <a:r>
              <a:rPr lang="en-DK"/>
              <a:t>|  </a:t>
            </a:r>
            <a:fld id="{73361457-7C29-0A44-A4DD-374480AAC2F3}" type="slidenum">
              <a:rPr lang="en-DK" smtClean="0"/>
              <a:pPr/>
              <a:t>‹nr.›</a:t>
            </a:fld>
            <a:r>
              <a:rPr lang="en-DK"/>
              <a:t>  |</a:t>
            </a:r>
            <a:endParaRPr lang="en-DK" dirty="0"/>
          </a:p>
        </p:txBody>
      </p:sp>
    </p:spTree>
    <p:extLst>
      <p:ext uri="{BB962C8B-B14F-4D97-AF65-F5344CB8AC3E}">
        <p14:creationId xmlns:p14="http://schemas.microsoft.com/office/powerpoint/2010/main" val="2947656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lede med billedteks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C05CD9A-ADAB-6840-B90D-13E27004BC88}"/>
              </a:ext>
            </a:extLst>
          </p:cNvPr>
          <p:cNvSpPr/>
          <p:nvPr userDrawn="1"/>
        </p:nvSpPr>
        <p:spPr>
          <a:xfrm>
            <a:off x="6096000" y="0"/>
            <a:ext cx="5975350" cy="685800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3" name="Picture Placeholder 2">
            <a:extLst>
              <a:ext uri="{FF2B5EF4-FFF2-40B4-BE49-F238E27FC236}">
                <a16:creationId xmlns:a16="http://schemas.microsoft.com/office/drawing/2014/main" id="{A12B1FD1-EF7B-4044-9023-1495CF06BB2C}"/>
              </a:ext>
            </a:extLst>
          </p:cNvPr>
          <p:cNvSpPr>
            <a:spLocks noGrp="1"/>
          </p:cNvSpPr>
          <p:nvPr>
            <p:ph type="pic" idx="1"/>
          </p:nvPr>
        </p:nvSpPr>
        <p:spPr>
          <a:xfrm>
            <a:off x="6203950" y="549275"/>
            <a:ext cx="5437186" cy="57594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DK" dirty="0"/>
          </a:p>
        </p:txBody>
      </p:sp>
      <p:sp>
        <p:nvSpPr>
          <p:cNvPr id="11" name="Title 10">
            <a:extLst>
              <a:ext uri="{FF2B5EF4-FFF2-40B4-BE49-F238E27FC236}">
                <a16:creationId xmlns:a16="http://schemas.microsoft.com/office/drawing/2014/main" id="{950BC9C5-E23E-6149-9A7F-E2AED8B8C078}"/>
              </a:ext>
            </a:extLst>
          </p:cNvPr>
          <p:cNvSpPr>
            <a:spLocks noGrp="1"/>
          </p:cNvSpPr>
          <p:nvPr>
            <p:ph type="title"/>
          </p:nvPr>
        </p:nvSpPr>
        <p:spPr>
          <a:xfrm>
            <a:off x="550863" y="539022"/>
            <a:ext cx="5437187" cy="1234216"/>
          </a:xfrm>
        </p:spPr>
        <p:txBody>
          <a:bodyPr/>
          <a:lstStyle/>
          <a:p>
            <a:r>
              <a:rPr lang="da-DK"/>
              <a:t>Klik for at redigere titeltypografien i masteren</a:t>
            </a:r>
            <a:endParaRPr lang="en-DK" dirty="0"/>
          </a:p>
        </p:txBody>
      </p:sp>
      <p:sp>
        <p:nvSpPr>
          <p:cNvPr id="12" name="Rectangle 11">
            <a:extLst>
              <a:ext uri="{FF2B5EF4-FFF2-40B4-BE49-F238E27FC236}">
                <a16:creationId xmlns:a16="http://schemas.microsoft.com/office/drawing/2014/main" id="{2A4C7599-CE00-5548-A4F8-7AE149B11589}"/>
              </a:ext>
            </a:extLst>
          </p:cNvPr>
          <p:cNvSpPr/>
          <p:nvPr userDrawn="1"/>
        </p:nvSpPr>
        <p:spPr>
          <a:xfrm>
            <a:off x="550863" y="333375"/>
            <a:ext cx="2541600" cy="1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4" name="Text Placeholder 13">
            <a:extLst>
              <a:ext uri="{FF2B5EF4-FFF2-40B4-BE49-F238E27FC236}">
                <a16:creationId xmlns:a16="http://schemas.microsoft.com/office/drawing/2014/main" id="{52E0079B-21D5-8240-AA74-755FD7D21EFD}"/>
              </a:ext>
            </a:extLst>
          </p:cNvPr>
          <p:cNvSpPr>
            <a:spLocks noGrp="1"/>
          </p:cNvSpPr>
          <p:nvPr>
            <p:ph type="body" sz="quarter" idx="13"/>
          </p:nvPr>
        </p:nvSpPr>
        <p:spPr>
          <a:xfrm>
            <a:off x="550863" y="1773238"/>
            <a:ext cx="5437187" cy="4535487"/>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dirty="0"/>
          </a:p>
        </p:txBody>
      </p:sp>
      <p:sp>
        <p:nvSpPr>
          <p:cNvPr id="9" name="Date Placeholder 8">
            <a:extLst>
              <a:ext uri="{FF2B5EF4-FFF2-40B4-BE49-F238E27FC236}">
                <a16:creationId xmlns:a16="http://schemas.microsoft.com/office/drawing/2014/main" id="{A6FA2E5C-61C5-D948-B56B-737090353702}"/>
              </a:ext>
            </a:extLst>
          </p:cNvPr>
          <p:cNvSpPr>
            <a:spLocks noGrp="1"/>
          </p:cNvSpPr>
          <p:nvPr>
            <p:ph type="dt" sz="half" idx="14"/>
          </p:nvPr>
        </p:nvSpPr>
        <p:spPr/>
        <p:txBody>
          <a:bodyPr/>
          <a:lstStyle/>
          <a:p>
            <a:pPr algn="r"/>
            <a:fld id="{93A065E4-BA26-6E4A-A526-67E235382C17}" type="datetime1">
              <a:rPr lang="da-DK" smtClean="0"/>
              <a:t>26-01-2022</a:t>
            </a:fld>
            <a:endParaRPr lang="en-DK" dirty="0"/>
          </a:p>
        </p:txBody>
      </p:sp>
      <p:sp>
        <p:nvSpPr>
          <p:cNvPr id="10" name="Footer Placeholder 9">
            <a:extLst>
              <a:ext uri="{FF2B5EF4-FFF2-40B4-BE49-F238E27FC236}">
                <a16:creationId xmlns:a16="http://schemas.microsoft.com/office/drawing/2014/main" id="{BBB07686-A3BC-464E-B022-50F0864A929C}"/>
              </a:ext>
            </a:extLst>
          </p:cNvPr>
          <p:cNvSpPr>
            <a:spLocks noGrp="1"/>
          </p:cNvSpPr>
          <p:nvPr>
            <p:ph type="ftr" sz="quarter" idx="15"/>
          </p:nvPr>
        </p:nvSpPr>
        <p:spPr/>
        <p:txBody>
          <a:bodyPr/>
          <a:lstStyle/>
          <a:p>
            <a:pPr algn="l"/>
            <a:r>
              <a:rPr lang="en-US"/>
              <a:t>verdensmålene.dk</a:t>
            </a:r>
            <a:endParaRPr lang="en-DK" dirty="0"/>
          </a:p>
        </p:txBody>
      </p:sp>
      <p:sp>
        <p:nvSpPr>
          <p:cNvPr id="13" name="Slide Number Placeholder 12">
            <a:extLst>
              <a:ext uri="{FF2B5EF4-FFF2-40B4-BE49-F238E27FC236}">
                <a16:creationId xmlns:a16="http://schemas.microsoft.com/office/drawing/2014/main" id="{6CE45174-7363-894D-8FA2-A8A91DDF53D7}"/>
              </a:ext>
            </a:extLst>
          </p:cNvPr>
          <p:cNvSpPr>
            <a:spLocks noGrp="1"/>
          </p:cNvSpPr>
          <p:nvPr>
            <p:ph type="sldNum" sz="quarter" idx="16"/>
          </p:nvPr>
        </p:nvSpPr>
        <p:spPr/>
        <p:txBody>
          <a:bodyPr/>
          <a:lstStyle/>
          <a:p>
            <a:r>
              <a:rPr lang="en-DK"/>
              <a:t>|  </a:t>
            </a:r>
            <a:fld id="{73361457-7C29-0A44-A4DD-374480AAC2F3}" type="slidenum">
              <a:rPr lang="en-DK" smtClean="0"/>
              <a:pPr/>
              <a:t>‹nr.›</a:t>
            </a:fld>
            <a:r>
              <a:rPr lang="en-DK"/>
              <a:t>  |</a:t>
            </a:r>
            <a:endParaRPr lang="en-DK" dirty="0"/>
          </a:p>
        </p:txBody>
      </p:sp>
    </p:spTree>
    <p:extLst>
      <p:ext uri="{BB962C8B-B14F-4D97-AF65-F5344CB8AC3E}">
        <p14:creationId xmlns:p14="http://schemas.microsoft.com/office/powerpoint/2010/main" val="2094702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C6BCDF-9E6C-7646-AAB5-E31047204BC4}"/>
              </a:ext>
            </a:extLst>
          </p:cNvPr>
          <p:cNvSpPr>
            <a:spLocks noGrp="1"/>
          </p:cNvSpPr>
          <p:nvPr>
            <p:ph type="title"/>
          </p:nvPr>
        </p:nvSpPr>
        <p:spPr>
          <a:xfrm>
            <a:off x="550863" y="549274"/>
            <a:ext cx="11090273" cy="1223963"/>
          </a:xfrm>
          <a:prstGeom prst="rect">
            <a:avLst/>
          </a:prstGeom>
          <a:noFill/>
        </p:spPr>
        <p:txBody>
          <a:bodyPr vert="horz" lIns="0" tIns="0" rIns="0" bIns="0" rtlCol="0" anchor="t" anchorCtr="0">
            <a:normAutofit/>
          </a:bodyPr>
          <a:lstStyle/>
          <a:p>
            <a:r>
              <a:rPr lang="en-US" dirty="0"/>
              <a:t>Click to edit </a:t>
            </a:r>
            <a:br>
              <a:rPr lang="en-US" dirty="0"/>
            </a:br>
            <a:r>
              <a:rPr lang="en-US" dirty="0"/>
              <a:t>Master title style</a:t>
            </a:r>
            <a:endParaRPr lang="en-DK" dirty="0"/>
          </a:p>
        </p:txBody>
      </p:sp>
      <p:sp>
        <p:nvSpPr>
          <p:cNvPr id="3" name="Text Placeholder 2">
            <a:extLst>
              <a:ext uri="{FF2B5EF4-FFF2-40B4-BE49-F238E27FC236}">
                <a16:creationId xmlns:a16="http://schemas.microsoft.com/office/drawing/2014/main" id="{2857CAED-1A74-9845-816D-1A18FC7F5480}"/>
              </a:ext>
            </a:extLst>
          </p:cNvPr>
          <p:cNvSpPr>
            <a:spLocks noGrp="1"/>
          </p:cNvSpPr>
          <p:nvPr>
            <p:ph type="body" idx="1"/>
          </p:nvPr>
        </p:nvSpPr>
        <p:spPr>
          <a:xfrm>
            <a:off x="550862" y="1773239"/>
            <a:ext cx="11090274" cy="4535486"/>
          </a:xfrm>
          <a:prstGeom prst="rect">
            <a:avLst/>
          </a:prstGeom>
        </p:spPr>
        <p:txBody>
          <a:bodyPr vert="horz" lIns="0" tIns="0" rIns="0" bIns="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dirty="0"/>
          </a:p>
        </p:txBody>
      </p:sp>
      <p:sp>
        <p:nvSpPr>
          <p:cNvPr id="4" name="Date Placeholder 3">
            <a:extLst>
              <a:ext uri="{FF2B5EF4-FFF2-40B4-BE49-F238E27FC236}">
                <a16:creationId xmlns:a16="http://schemas.microsoft.com/office/drawing/2014/main" id="{129FA62B-CD4F-D048-AD7F-266B9A02380C}"/>
              </a:ext>
            </a:extLst>
          </p:cNvPr>
          <p:cNvSpPr>
            <a:spLocks noGrp="1"/>
          </p:cNvSpPr>
          <p:nvPr>
            <p:ph type="dt" sz="half" idx="2"/>
          </p:nvPr>
        </p:nvSpPr>
        <p:spPr>
          <a:xfrm>
            <a:off x="10629122" y="6524625"/>
            <a:ext cx="600044" cy="217488"/>
          </a:xfrm>
          <a:prstGeom prst="rect">
            <a:avLst/>
          </a:prstGeom>
        </p:spPr>
        <p:txBody>
          <a:bodyPr vert="horz" lIns="0" tIns="0" rIns="0" bIns="21600" rtlCol="0" anchor="b"/>
          <a:lstStyle>
            <a:lvl1pPr algn="l">
              <a:defRPr sz="800">
                <a:solidFill>
                  <a:schemeClr val="tx1">
                    <a:lumMod val="50000"/>
                    <a:lumOff val="50000"/>
                  </a:schemeClr>
                </a:solidFill>
              </a:defRPr>
            </a:lvl1pPr>
          </a:lstStyle>
          <a:p>
            <a:pPr algn="r"/>
            <a:fld id="{9A8B6AB3-408A-3440-AA23-980B846B0E46}" type="datetime1">
              <a:rPr lang="da-DK" smtClean="0"/>
              <a:t>26-01-2022</a:t>
            </a:fld>
            <a:endParaRPr lang="en-DK" dirty="0"/>
          </a:p>
        </p:txBody>
      </p:sp>
      <p:sp>
        <p:nvSpPr>
          <p:cNvPr id="5" name="Footer Placeholder 4">
            <a:extLst>
              <a:ext uri="{FF2B5EF4-FFF2-40B4-BE49-F238E27FC236}">
                <a16:creationId xmlns:a16="http://schemas.microsoft.com/office/drawing/2014/main" id="{DD0AC227-3279-AD43-9664-7D57A3487483}"/>
              </a:ext>
            </a:extLst>
          </p:cNvPr>
          <p:cNvSpPr>
            <a:spLocks noGrp="1"/>
          </p:cNvSpPr>
          <p:nvPr>
            <p:ph type="ftr" sz="quarter" idx="3"/>
          </p:nvPr>
        </p:nvSpPr>
        <p:spPr>
          <a:xfrm>
            <a:off x="550863" y="6524625"/>
            <a:ext cx="9234487" cy="217488"/>
          </a:xfrm>
          <a:prstGeom prst="rect">
            <a:avLst/>
          </a:prstGeom>
        </p:spPr>
        <p:txBody>
          <a:bodyPr vert="horz" lIns="0" tIns="0" rIns="0" bIns="21600" rtlCol="0" anchor="b"/>
          <a:lstStyle>
            <a:lvl1pPr algn="ctr">
              <a:defRPr sz="800">
                <a:solidFill>
                  <a:schemeClr val="tx1">
                    <a:lumMod val="50000"/>
                    <a:lumOff val="50000"/>
                  </a:schemeClr>
                </a:solidFill>
              </a:defRPr>
            </a:lvl1pPr>
          </a:lstStyle>
          <a:p>
            <a:pPr algn="l"/>
            <a:r>
              <a:rPr lang="en-US"/>
              <a:t>verdensmålene.dk</a:t>
            </a:r>
            <a:endParaRPr lang="en-DK" dirty="0"/>
          </a:p>
        </p:txBody>
      </p:sp>
      <p:sp>
        <p:nvSpPr>
          <p:cNvPr id="6" name="Slide Number Placeholder 5">
            <a:extLst>
              <a:ext uri="{FF2B5EF4-FFF2-40B4-BE49-F238E27FC236}">
                <a16:creationId xmlns:a16="http://schemas.microsoft.com/office/drawing/2014/main" id="{DECF94AE-C2D0-F24B-855B-6BB7F0F36197}"/>
              </a:ext>
            </a:extLst>
          </p:cNvPr>
          <p:cNvSpPr>
            <a:spLocks noGrp="1"/>
          </p:cNvSpPr>
          <p:nvPr>
            <p:ph type="sldNum" sz="quarter" idx="4"/>
          </p:nvPr>
        </p:nvSpPr>
        <p:spPr>
          <a:xfrm>
            <a:off x="11169649" y="6524625"/>
            <a:ext cx="471487" cy="217488"/>
          </a:xfrm>
          <a:prstGeom prst="rect">
            <a:avLst/>
          </a:prstGeom>
        </p:spPr>
        <p:txBody>
          <a:bodyPr vert="horz" lIns="0" tIns="0" rIns="0" bIns="0" rtlCol="0" anchor="b"/>
          <a:lstStyle>
            <a:lvl1pPr algn="r">
              <a:defRPr sz="1000" b="1" i="0" baseline="0">
                <a:solidFill>
                  <a:schemeClr val="accent1"/>
                </a:solidFill>
                <a:latin typeface="+mj-lt"/>
              </a:defRPr>
            </a:lvl1pPr>
          </a:lstStyle>
          <a:p>
            <a:r>
              <a:rPr lang="en-DK" dirty="0"/>
              <a:t>|  </a:t>
            </a:r>
            <a:fld id="{73361457-7C29-0A44-A4DD-374480AAC2F3}" type="slidenum">
              <a:rPr lang="en-DK" smtClean="0"/>
              <a:pPr/>
              <a:t>‹nr.›</a:t>
            </a:fld>
            <a:r>
              <a:rPr lang="en-DK" dirty="0"/>
              <a:t>  |</a:t>
            </a:r>
          </a:p>
        </p:txBody>
      </p:sp>
      <p:sp>
        <p:nvSpPr>
          <p:cNvPr id="8" name="Rectangle 7">
            <a:extLst>
              <a:ext uri="{FF2B5EF4-FFF2-40B4-BE49-F238E27FC236}">
                <a16:creationId xmlns:a16="http://schemas.microsoft.com/office/drawing/2014/main" id="{34A5E046-382A-834D-A216-1F10C9FE8716}"/>
              </a:ext>
            </a:extLst>
          </p:cNvPr>
          <p:cNvSpPr/>
          <p:nvPr userDrawn="1"/>
        </p:nvSpPr>
        <p:spPr>
          <a:xfrm>
            <a:off x="12072938" y="0"/>
            <a:ext cx="11906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Tree>
    <p:extLst>
      <p:ext uri="{BB962C8B-B14F-4D97-AF65-F5344CB8AC3E}">
        <p14:creationId xmlns:p14="http://schemas.microsoft.com/office/powerpoint/2010/main" val="203719334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p:txStyles>
    <p:titleStyle>
      <a:lvl1pPr algn="l" defTabSz="914400" rtl="0" eaLnBrk="1" latinLnBrk="0" hangingPunct="1">
        <a:lnSpc>
          <a:spcPct val="90000"/>
        </a:lnSpc>
        <a:spcBef>
          <a:spcPct val="0"/>
        </a:spcBef>
        <a:buNone/>
        <a:defRPr sz="4000" kern="1200" cap="all" baseline="0">
          <a:ln>
            <a:noFill/>
          </a:ln>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9388" indent="-180000" algn="l" defTabSz="914400" rtl="0" eaLnBrk="1" latinLnBrk="0" hangingPunct="1">
        <a:lnSpc>
          <a:spcPct val="90000"/>
        </a:lnSpc>
        <a:spcBef>
          <a:spcPts val="1600"/>
        </a:spcBef>
        <a:buClr>
          <a:schemeClr val="accent1"/>
        </a:buClr>
        <a:buFont typeface="Wingdings" pitchFamily="2" charset="2"/>
        <a:buChar char="§"/>
        <a:tabLst/>
        <a:defRPr sz="2600" b="0" i="0" kern="1200" baseline="0">
          <a:solidFill>
            <a:schemeClr val="tx1"/>
          </a:solidFill>
          <a:latin typeface="+mj-lt"/>
          <a:ea typeface="+mn-ea"/>
          <a:cs typeface="+mn-cs"/>
        </a:defRPr>
      </a:lvl1pPr>
      <a:lvl2pPr marL="360000" indent="-1800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chemeClr val="tx1"/>
          </a:solidFill>
          <a:latin typeface="+mn-lt"/>
          <a:ea typeface="+mn-ea"/>
          <a:cs typeface="+mn-cs"/>
        </a:defRPr>
      </a:lvl2pPr>
      <a:lvl3pPr marL="720000" indent="-1800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080000" indent="-1800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440000" indent="-1800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 userDrawn="1">
          <p15:clr>
            <a:srgbClr val="F26B43"/>
          </p15:clr>
        </p15:guide>
        <p15:guide id="2" pos="7605" userDrawn="1">
          <p15:clr>
            <a:srgbClr val="F26B43"/>
          </p15:clr>
        </p15:guide>
        <p15:guide id="3" orient="horz" pos="4247" userDrawn="1">
          <p15:clr>
            <a:srgbClr val="F26B43"/>
          </p15:clr>
        </p15:guide>
        <p15:guide id="4" pos="75" userDrawn="1">
          <p15:clr>
            <a:srgbClr val="F26B43"/>
          </p15:clr>
        </p15:guide>
        <p15:guide id="6" orient="horz" pos="4110" userDrawn="1">
          <p15:clr>
            <a:srgbClr val="F26B43"/>
          </p15:clr>
        </p15:guide>
        <p15:guide id="13" pos="347" userDrawn="1">
          <p15:clr>
            <a:srgbClr val="F26B43"/>
          </p15:clr>
        </p15:guide>
        <p15:guide id="14" pos="3840" userDrawn="1">
          <p15:clr>
            <a:srgbClr val="F26B43"/>
          </p15:clr>
        </p15:guide>
        <p15:guide id="15" orient="horz" pos="2160" userDrawn="1">
          <p15:clr>
            <a:srgbClr val="F26B43"/>
          </p15:clr>
        </p15:guide>
        <p15:guide id="16" pos="3772" userDrawn="1">
          <p15:clr>
            <a:srgbClr val="F26B43"/>
          </p15:clr>
        </p15:guide>
        <p15:guide id="17" pos="3908" userDrawn="1">
          <p15:clr>
            <a:srgbClr val="F26B43"/>
          </p15:clr>
        </p15:guide>
        <p15:guide id="18" pos="7333" userDrawn="1">
          <p15:clr>
            <a:srgbClr val="F26B43"/>
          </p15:clr>
        </p15:guide>
        <p15:guide id="19" orient="horz" pos="1117" userDrawn="1">
          <p15:clr>
            <a:srgbClr val="F26B43"/>
          </p15:clr>
        </p15:guide>
        <p15:guide id="20" orient="horz" pos="3974" userDrawn="1">
          <p15:clr>
            <a:srgbClr val="F26B43"/>
          </p15:clr>
        </p15:guide>
        <p15:guide id="21" orient="horz" pos="346" userDrawn="1">
          <p15:clr>
            <a:srgbClr val="F26B43"/>
          </p15:clr>
        </p15:guide>
        <p15:guide id="22" orient="horz" pos="21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video" Target="https://www.youtube.com/embed/34s3UZQ_LTQ?feature=oembed" TargetMode="Externa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3A9A8-69B0-E447-B2DF-27715DB1EC3B}"/>
              </a:ext>
            </a:extLst>
          </p:cNvPr>
          <p:cNvSpPr>
            <a:spLocks noGrp="1"/>
          </p:cNvSpPr>
          <p:nvPr>
            <p:ph type="ctrTitle"/>
          </p:nvPr>
        </p:nvSpPr>
        <p:spPr/>
        <p:txBody>
          <a:bodyPr/>
          <a:lstStyle/>
          <a:p>
            <a:r>
              <a:rPr lang="en-US" dirty="0" err="1"/>
              <a:t>Arktis</a:t>
            </a:r>
            <a:r>
              <a:rPr lang="en-US" dirty="0"/>
              <a:t> under </a:t>
            </a:r>
            <a:r>
              <a:rPr lang="en-US" dirty="0" err="1"/>
              <a:t>forandring</a:t>
            </a:r>
            <a:endParaRPr lang="en-DK" dirty="0"/>
          </a:p>
        </p:txBody>
      </p:sp>
      <p:sp>
        <p:nvSpPr>
          <p:cNvPr id="3" name="Subtitle 2">
            <a:extLst>
              <a:ext uri="{FF2B5EF4-FFF2-40B4-BE49-F238E27FC236}">
                <a16:creationId xmlns:a16="http://schemas.microsoft.com/office/drawing/2014/main" id="{085BE166-CA98-6B46-9CDC-5D0D15BFB2BD}"/>
              </a:ext>
            </a:extLst>
          </p:cNvPr>
          <p:cNvSpPr>
            <a:spLocks noGrp="1"/>
          </p:cNvSpPr>
          <p:nvPr>
            <p:ph type="subTitle" idx="1"/>
          </p:nvPr>
        </p:nvSpPr>
        <p:spPr/>
        <p:txBody>
          <a:bodyPr/>
          <a:lstStyle/>
          <a:p>
            <a:r>
              <a:rPr lang="en-US" dirty="0" err="1"/>
              <a:t>Modil</a:t>
            </a:r>
            <a:r>
              <a:rPr lang="en-US" dirty="0"/>
              <a:t> 1: </a:t>
            </a:r>
            <a:r>
              <a:rPr lang="en-US" dirty="0" err="1"/>
              <a:t>Introduktion</a:t>
            </a:r>
            <a:r>
              <a:rPr lang="en-US" dirty="0"/>
              <a:t> </a:t>
            </a:r>
            <a:r>
              <a:rPr lang="en-US" dirty="0" err="1"/>
              <a:t>til</a:t>
            </a:r>
            <a:r>
              <a:rPr lang="en-US" dirty="0"/>
              <a:t> </a:t>
            </a:r>
            <a:r>
              <a:rPr lang="en-US" dirty="0" err="1"/>
              <a:t>biodiversitet</a:t>
            </a:r>
            <a:endParaRPr lang="en-DK" dirty="0"/>
          </a:p>
        </p:txBody>
      </p:sp>
      <p:sp>
        <p:nvSpPr>
          <p:cNvPr id="4" name="Picture Placeholder 3">
            <a:extLst>
              <a:ext uri="{FF2B5EF4-FFF2-40B4-BE49-F238E27FC236}">
                <a16:creationId xmlns:a16="http://schemas.microsoft.com/office/drawing/2014/main" id="{3E223B4E-7933-D344-BB44-B04C11BCC033}"/>
              </a:ext>
            </a:extLst>
          </p:cNvPr>
          <p:cNvSpPr>
            <a:spLocks noGrp="1"/>
          </p:cNvSpPr>
          <p:nvPr>
            <p:ph type="pic" sz="quarter" idx="13"/>
          </p:nvPr>
        </p:nvSpPr>
        <p:spPr/>
      </p:sp>
      <p:pic>
        <p:nvPicPr>
          <p:cNvPr id="14" name="Pladsholder til billede 13">
            <a:extLst>
              <a:ext uri="{FF2B5EF4-FFF2-40B4-BE49-F238E27FC236}">
                <a16:creationId xmlns:a16="http://schemas.microsoft.com/office/drawing/2014/main" id="{D336A475-2FE2-458B-B099-7AD2C7FAE133}"/>
              </a:ext>
            </a:extLst>
          </p:cNvPr>
          <p:cNvPicPr>
            <a:picLocks noGrp="1" noChangeAspect="1"/>
          </p:cNvPicPr>
          <p:nvPr>
            <p:ph type="pic" sz="quarter" idx="14"/>
          </p:nvPr>
        </p:nvPicPr>
        <p:blipFill>
          <a:blip r:embed="rId2">
            <a:extLst>
              <a:ext uri="{96DAC541-7B7A-43D3-8B79-37D633B846F1}">
                <asvg:svgBlip xmlns:asvg="http://schemas.microsoft.com/office/drawing/2016/SVG/main" r:embed="rId3"/>
              </a:ext>
            </a:extLst>
          </a:blip>
          <a:srcRect/>
          <a:stretch>
            <a:fillRect/>
          </a:stretch>
        </p:blipFill>
        <p:spPr/>
      </p:pic>
      <p:pic>
        <p:nvPicPr>
          <p:cNvPr id="16" name="Pladsholder til billede 15">
            <a:extLst>
              <a:ext uri="{FF2B5EF4-FFF2-40B4-BE49-F238E27FC236}">
                <a16:creationId xmlns:a16="http://schemas.microsoft.com/office/drawing/2014/main" id="{E043040F-A320-4D8D-B407-21B7D78FA90A}"/>
              </a:ext>
            </a:extLst>
          </p:cNvPr>
          <p:cNvPicPr>
            <a:picLocks noGrp="1" noChangeAspect="1"/>
          </p:cNvPicPr>
          <p:nvPr>
            <p:ph type="pic" sz="quarter" idx="15"/>
          </p:nvPr>
        </p:nvPicPr>
        <p:blipFill>
          <a:blip r:embed="rId4">
            <a:extLst>
              <a:ext uri="{96DAC541-7B7A-43D3-8B79-37D633B846F1}">
                <asvg:svgBlip xmlns:asvg="http://schemas.microsoft.com/office/drawing/2016/SVG/main" r:embed="rId5"/>
              </a:ext>
            </a:extLst>
          </a:blip>
          <a:srcRect/>
          <a:stretch>
            <a:fillRect/>
          </a:stretch>
        </p:blipFill>
        <p:spPr/>
      </p:pic>
      <p:pic>
        <p:nvPicPr>
          <p:cNvPr id="18" name="Pladsholder til billede 17">
            <a:extLst>
              <a:ext uri="{FF2B5EF4-FFF2-40B4-BE49-F238E27FC236}">
                <a16:creationId xmlns:a16="http://schemas.microsoft.com/office/drawing/2014/main" id="{FE9E12F6-F421-407F-83F5-5301E9C9A28B}"/>
              </a:ext>
            </a:extLst>
          </p:cNvPr>
          <p:cNvPicPr>
            <a:picLocks noGrp="1" noChangeAspect="1"/>
          </p:cNvPicPr>
          <p:nvPr>
            <p:ph type="pic" sz="quarter" idx="16"/>
          </p:nvPr>
        </p:nvPicPr>
        <p:blipFill>
          <a:blip r:embed="rId6">
            <a:extLst>
              <a:ext uri="{96DAC541-7B7A-43D3-8B79-37D633B846F1}">
                <asvg:svgBlip xmlns:asvg="http://schemas.microsoft.com/office/drawing/2016/SVG/main" r:embed="rId7"/>
              </a:ext>
            </a:extLst>
          </a:blip>
          <a:srcRect/>
          <a:stretch>
            <a:fillRect/>
          </a:stretch>
        </p:blipFill>
        <p:spPr/>
      </p:pic>
      <p:pic>
        <p:nvPicPr>
          <p:cNvPr id="20" name="Pladsholder til billede 19">
            <a:extLst>
              <a:ext uri="{FF2B5EF4-FFF2-40B4-BE49-F238E27FC236}">
                <a16:creationId xmlns:a16="http://schemas.microsoft.com/office/drawing/2014/main" id="{AEB9A0BA-882F-4B60-88E6-146ED60AB0FF}"/>
              </a:ext>
            </a:extLst>
          </p:cNvPr>
          <p:cNvPicPr>
            <a:picLocks noGrp="1" noChangeAspect="1"/>
          </p:cNvPicPr>
          <p:nvPr>
            <p:ph type="pic" sz="quarter" idx="18"/>
          </p:nvPr>
        </p:nvPicPr>
        <p:blipFill>
          <a:blip r:embed="rId8">
            <a:extLst>
              <a:ext uri="{96DAC541-7B7A-43D3-8B79-37D633B846F1}">
                <asvg:svgBlip xmlns:asvg="http://schemas.microsoft.com/office/drawing/2016/SVG/main" r:embed="rId9"/>
              </a:ext>
            </a:extLst>
          </a:blip>
          <a:srcRect/>
          <a:stretch>
            <a:fillRect/>
          </a:stretch>
        </p:blipFill>
        <p:spPr/>
      </p:pic>
      <p:pic>
        <p:nvPicPr>
          <p:cNvPr id="22" name="Pladsholder til billede 21">
            <a:extLst>
              <a:ext uri="{FF2B5EF4-FFF2-40B4-BE49-F238E27FC236}">
                <a16:creationId xmlns:a16="http://schemas.microsoft.com/office/drawing/2014/main" id="{88CB26E4-6DC3-4828-989E-13747B73B77B}"/>
              </a:ext>
            </a:extLst>
          </p:cNvPr>
          <p:cNvPicPr>
            <a:picLocks noGrp="1" noChangeAspect="1"/>
          </p:cNvPicPr>
          <p:nvPr>
            <p:ph type="pic" sz="quarter" idx="19"/>
          </p:nvPr>
        </p:nvPicPr>
        <p:blipFill>
          <a:blip r:embed="rId10">
            <a:extLst>
              <a:ext uri="{96DAC541-7B7A-43D3-8B79-37D633B846F1}">
                <asvg:svgBlip xmlns:asvg="http://schemas.microsoft.com/office/drawing/2016/SVG/main" r:embed="rId11"/>
              </a:ext>
            </a:extLst>
          </a:blip>
          <a:srcRect/>
          <a:stretch>
            <a:fillRect/>
          </a:stretch>
        </p:blipFill>
        <p:spPr/>
      </p:pic>
      <p:pic>
        <p:nvPicPr>
          <p:cNvPr id="24" name="Pladsholder til billede 23">
            <a:extLst>
              <a:ext uri="{FF2B5EF4-FFF2-40B4-BE49-F238E27FC236}">
                <a16:creationId xmlns:a16="http://schemas.microsoft.com/office/drawing/2014/main" id="{0FDDE8CE-E5EA-44C2-B6C1-7371455F4B25}"/>
              </a:ext>
            </a:extLst>
          </p:cNvPr>
          <p:cNvPicPr>
            <a:picLocks noGrp="1" noChangeAspect="1"/>
          </p:cNvPicPr>
          <p:nvPr>
            <p:ph type="pic" sz="quarter" idx="20"/>
          </p:nvPr>
        </p:nvPicPr>
        <p:blipFill>
          <a:blip r:embed="rId12">
            <a:extLst>
              <a:ext uri="{96DAC541-7B7A-43D3-8B79-37D633B846F1}">
                <asvg:svgBlip xmlns:asvg="http://schemas.microsoft.com/office/drawing/2016/SVG/main" r:embed="rId13"/>
              </a:ext>
            </a:extLst>
          </a:blip>
          <a:srcRect t="125" b="125"/>
          <a:stretch>
            <a:fillRect/>
          </a:stretch>
        </p:blipFill>
        <p:spPr/>
      </p:pic>
      <p:pic>
        <p:nvPicPr>
          <p:cNvPr id="12" name="Picture Placeholder 4" descr="A picture containing outdoor, nature, ocean, shore&#10;&#10;Description automatically generated">
            <a:extLst>
              <a:ext uri="{FF2B5EF4-FFF2-40B4-BE49-F238E27FC236}">
                <a16:creationId xmlns:a16="http://schemas.microsoft.com/office/drawing/2014/main" id="{FF06F0DF-328A-4D9E-AEE7-1651584D2E85}"/>
              </a:ext>
            </a:extLst>
          </p:cNvPr>
          <p:cNvPicPr>
            <a:picLocks noChangeAspect="1"/>
          </p:cNvPicPr>
          <p:nvPr/>
        </p:nvPicPr>
        <p:blipFill rotWithShape="1">
          <a:blip r:embed="rId14">
            <a:extLst>
              <a:ext uri="{28A0092B-C50C-407E-A947-70E740481C1C}">
                <a14:useLocalDpi xmlns:a14="http://schemas.microsoft.com/office/drawing/2010/main" val="0"/>
              </a:ext>
            </a:extLst>
          </a:blip>
          <a:srcRect l="25300" r="25300"/>
          <a:stretch/>
        </p:blipFill>
        <p:spPr>
          <a:xfrm>
            <a:off x="6203950" y="312239"/>
            <a:ext cx="5589588" cy="6364786"/>
          </a:xfrm>
          <a:prstGeom prst="rect">
            <a:avLst/>
          </a:prstGeom>
          <a:pattFill prst="pct50">
            <a:fgClr>
              <a:schemeClr val="accent1"/>
            </a:fgClr>
            <a:bgClr>
              <a:schemeClr val="accent1">
                <a:lumMod val="20000"/>
                <a:lumOff val="80000"/>
              </a:schemeClr>
            </a:bgClr>
          </a:pattFill>
        </p:spPr>
      </p:pic>
    </p:spTree>
    <p:extLst>
      <p:ext uri="{BB962C8B-B14F-4D97-AF65-F5344CB8AC3E}">
        <p14:creationId xmlns:p14="http://schemas.microsoft.com/office/powerpoint/2010/main" val="2684090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436F9-11A2-D442-B8B8-A9D3D39D17A9}"/>
              </a:ext>
            </a:extLst>
          </p:cNvPr>
          <p:cNvSpPr>
            <a:spLocks noGrp="1"/>
          </p:cNvSpPr>
          <p:nvPr>
            <p:ph type="title"/>
          </p:nvPr>
        </p:nvSpPr>
        <p:spPr>
          <a:xfrm>
            <a:off x="550863" y="549274"/>
            <a:ext cx="11257960" cy="1223963"/>
          </a:xfrm>
        </p:spPr>
        <p:txBody>
          <a:bodyPr/>
          <a:lstStyle/>
          <a:p>
            <a:r>
              <a:rPr lang="en-US" dirty="0" err="1"/>
              <a:t>ph.d.forsker</a:t>
            </a:r>
            <a:r>
              <a:rPr lang="en-US" dirty="0"/>
              <a:t> </a:t>
            </a:r>
            <a:r>
              <a:rPr lang="en-US" dirty="0" err="1"/>
              <a:t>ved</a:t>
            </a:r>
            <a:r>
              <a:rPr lang="en-US" dirty="0"/>
              <a:t> DTU Aqua, Louise Flensborg om </a:t>
            </a:r>
            <a:r>
              <a:rPr lang="en-US" dirty="0" err="1"/>
              <a:t>biodiversiteten</a:t>
            </a:r>
            <a:r>
              <a:rPr lang="en-US" dirty="0"/>
              <a:t> I </a:t>
            </a:r>
            <a:r>
              <a:rPr lang="en-US" dirty="0" err="1"/>
              <a:t>arktis</a:t>
            </a:r>
            <a:endParaRPr lang="en-DK" dirty="0"/>
          </a:p>
        </p:txBody>
      </p:sp>
      <p:sp>
        <p:nvSpPr>
          <p:cNvPr id="6" name="Footer Placeholder 5">
            <a:extLst>
              <a:ext uri="{FF2B5EF4-FFF2-40B4-BE49-F238E27FC236}">
                <a16:creationId xmlns:a16="http://schemas.microsoft.com/office/drawing/2014/main" id="{36F1122C-CE3E-0D41-93C2-C9C78CFF7646}"/>
              </a:ext>
            </a:extLst>
          </p:cNvPr>
          <p:cNvSpPr>
            <a:spLocks noGrp="1"/>
          </p:cNvSpPr>
          <p:nvPr>
            <p:ph type="ftr" sz="quarter" idx="18"/>
          </p:nvPr>
        </p:nvSpPr>
        <p:spPr/>
        <p:txBody>
          <a:bodyPr/>
          <a:lstStyle/>
          <a:p>
            <a:pPr algn="l"/>
            <a:r>
              <a:rPr lang="en-US"/>
              <a:t>verdensmålene.dk</a:t>
            </a:r>
            <a:endParaRPr lang="en-DK" dirty="0"/>
          </a:p>
        </p:txBody>
      </p:sp>
      <p:sp>
        <p:nvSpPr>
          <p:cNvPr id="7" name="Slide Number Placeholder 6">
            <a:extLst>
              <a:ext uri="{FF2B5EF4-FFF2-40B4-BE49-F238E27FC236}">
                <a16:creationId xmlns:a16="http://schemas.microsoft.com/office/drawing/2014/main" id="{7268049E-B410-4F4B-B508-61352E405A76}"/>
              </a:ext>
            </a:extLst>
          </p:cNvPr>
          <p:cNvSpPr>
            <a:spLocks noGrp="1"/>
          </p:cNvSpPr>
          <p:nvPr>
            <p:ph type="sldNum" sz="quarter" idx="19"/>
          </p:nvPr>
        </p:nvSpPr>
        <p:spPr/>
        <p:txBody>
          <a:bodyPr/>
          <a:lstStyle/>
          <a:p>
            <a:r>
              <a:rPr lang="en-DK"/>
              <a:t>|  </a:t>
            </a:r>
            <a:fld id="{73361457-7C29-0A44-A4DD-374480AAC2F3}" type="slidenum">
              <a:rPr lang="en-DK" smtClean="0"/>
              <a:pPr/>
              <a:t>2</a:t>
            </a:fld>
            <a:r>
              <a:rPr lang="en-DK"/>
              <a:t>  |</a:t>
            </a:r>
            <a:endParaRPr lang="en-DK" dirty="0"/>
          </a:p>
        </p:txBody>
      </p:sp>
      <p:sp>
        <p:nvSpPr>
          <p:cNvPr id="8" name="Date Placeholder 7">
            <a:extLst>
              <a:ext uri="{FF2B5EF4-FFF2-40B4-BE49-F238E27FC236}">
                <a16:creationId xmlns:a16="http://schemas.microsoft.com/office/drawing/2014/main" id="{777261DF-21AE-8F41-9947-AF19DE7A6AAB}"/>
              </a:ext>
            </a:extLst>
          </p:cNvPr>
          <p:cNvSpPr>
            <a:spLocks noGrp="1"/>
          </p:cNvSpPr>
          <p:nvPr>
            <p:ph type="dt" sz="half" idx="17"/>
          </p:nvPr>
        </p:nvSpPr>
        <p:spPr/>
        <p:txBody>
          <a:bodyPr/>
          <a:lstStyle/>
          <a:p>
            <a:pPr algn="r"/>
            <a:fld id="{F52FEC59-BC19-9241-B579-A4896E7514EE}" type="datetime1">
              <a:rPr lang="da-DK" smtClean="0"/>
              <a:t>26-01-2022</a:t>
            </a:fld>
            <a:endParaRPr lang="en-DK" dirty="0"/>
          </a:p>
        </p:txBody>
      </p:sp>
      <p:pic>
        <p:nvPicPr>
          <p:cNvPr id="9" name="Onlinemedier 8">
            <a:hlinkClick r:id="" action="ppaction://media"/>
            <a:extLst>
              <a:ext uri="{FF2B5EF4-FFF2-40B4-BE49-F238E27FC236}">
                <a16:creationId xmlns:a16="http://schemas.microsoft.com/office/drawing/2014/main" id="{01E97999-AC67-406B-9AD4-1777B9E3FB6A}"/>
              </a:ext>
            </a:extLst>
          </p:cNvPr>
          <p:cNvPicPr>
            <a:picLocks noGrp="1" noRot="1" noChangeAspect="1"/>
          </p:cNvPicPr>
          <p:nvPr>
            <p:ph sz="quarter" idx="15"/>
            <a:videoFile r:link="rId1"/>
          </p:nvPr>
        </p:nvPicPr>
        <p:blipFill>
          <a:blip r:embed="rId4"/>
          <a:srcRect/>
          <a:stretch/>
        </p:blipFill>
        <p:spPr>
          <a:xfrm>
            <a:off x="1944744" y="1646233"/>
            <a:ext cx="8302512" cy="4662493"/>
          </a:xfrm>
          <a:prstGeom prst="rect">
            <a:avLst/>
          </a:prstGeom>
        </p:spPr>
      </p:pic>
    </p:spTree>
    <p:extLst>
      <p:ext uri="{BB962C8B-B14F-4D97-AF65-F5344CB8AC3E}">
        <p14:creationId xmlns:p14="http://schemas.microsoft.com/office/powerpoint/2010/main" val="171253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3FB32036-7AED-4A00-B452-BEDA98C67F8D}"/>
              </a:ext>
            </a:extLst>
          </p:cNvPr>
          <p:cNvSpPr>
            <a:spLocks noGrp="1"/>
          </p:cNvSpPr>
          <p:nvPr>
            <p:ph sz="half" idx="2"/>
          </p:nvPr>
        </p:nvSpPr>
        <p:spPr>
          <a:xfrm>
            <a:off x="550866" y="1773239"/>
            <a:ext cx="9919910" cy="4535487"/>
          </a:xfrm>
        </p:spPr>
        <p:txBody>
          <a:bodyPr>
            <a:normAutofit/>
          </a:bodyPr>
          <a:lstStyle/>
          <a:p>
            <a:pPr marL="0" indent="0">
              <a:buNone/>
            </a:pPr>
            <a:r>
              <a:rPr lang="da-DK" dirty="0"/>
              <a:t>Diskutér</a:t>
            </a:r>
            <a:r>
              <a:rPr lang="da-DK" baseline="0" dirty="0"/>
              <a:t> med din sidemakker og efterfølgende i klassen: </a:t>
            </a:r>
          </a:p>
          <a:p>
            <a:pPr marL="457200" indent="-457200"/>
            <a:r>
              <a:rPr lang="da-DK" baseline="0" dirty="0"/>
              <a:t>Hvad er biodiversitet? </a:t>
            </a:r>
          </a:p>
          <a:p>
            <a:pPr marL="457200" indent="-457200"/>
            <a:r>
              <a:rPr lang="da-DK" dirty="0"/>
              <a:t>Hvad skal vi måle på for at vide, hvordan det går med biodiversiteten?</a:t>
            </a:r>
            <a:endParaRPr lang="da-DK" baseline="0" dirty="0"/>
          </a:p>
          <a:p>
            <a:pPr marL="0" indent="0">
              <a:buNone/>
            </a:pPr>
            <a:endParaRPr lang="da-DK" dirty="0"/>
          </a:p>
          <a:p>
            <a:pPr marL="0" indent="0">
              <a:buNone/>
            </a:pPr>
            <a:endParaRPr lang="da-DK" baseline="0" dirty="0"/>
          </a:p>
          <a:p>
            <a:endParaRPr lang="en-DK" dirty="0"/>
          </a:p>
        </p:txBody>
      </p:sp>
      <p:sp>
        <p:nvSpPr>
          <p:cNvPr id="3" name="Pladsholder til dato 2">
            <a:extLst>
              <a:ext uri="{FF2B5EF4-FFF2-40B4-BE49-F238E27FC236}">
                <a16:creationId xmlns:a16="http://schemas.microsoft.com/office/drawing/2014/main" id="{7EF934A1-CB86-4F79-BCD0-AB3FD616971C}"/>
              </a:ext>
            </a:extLst>
          </p:cNvPr>
          <p:cNvSpPr>
            <a:spLocks noGrp="1"/>
          </p:cNvSpPr>
          <p:nvPr>
            <p:ph type="dt" sz="half" idx="10"/>
          </p:nvPr>
        </p:nvSpPr>
        <p:spPr/>
        <p:txBody>
          <a:bodyPr/>
          <a:lstStyle/>
          <a:p>
            <a:pPr algn="r"/>
            <a:fld id="{9932CF46-6BDC-004B-AE47-E15623DAC347}" type="datetime1">
              <a:rPr lang="da-DK" smtClean="0"/>
              <a:t>26-01-2022</a:t>
            </a:fld>
            <a:endParaRPr lang="en-DK" dirty="0"/>
          </a:p>
        </p:txBody>
      </p:sp>
      <p:sp>
        <p:nvSpPr>
          <p:cNvPr id="4" name="Pladsholder til sidefod 3">
            <a:extLst>
              <a:ext uri="{FF2B5EF4-FFF2-40B4-BE49-F238E27FC236}">
                <a16:creationId xmlns:a16="http://schemas.microsoft.com/office/drawing/2014/main" id="{290120D3-F646-4D01-8370-3A7314522986}"/>
              </a:ext>
            </a:extLst>
          </p:cNvPr>
          <p:cNvSpPr>
            <a:spLocks noGrp="1"/>
          </p:cNvSpPr>
          <p:nvPr>
            <p:ph type="ftr" sz="quarter" idx="11"/>
          </p:nvPr>
        </p:nvSpPr>
        <p:spPr/>
        <p:txBody>
          <a:bodyPr/>
          <a:lstStyle/>
          <a:p>
            <a:r>
              <a:rPr lang="en-US"/>
              <a:t>verdensmålene.dk</a:t>
            </a:r>
            <a:endParaRPr lang="en-DK" dirty="0"/>
          </a:p>
        </p:txBody>
      </p:sp>
      <p:sp>
        <p:nvSpPr>
          <p:cNvPr id="5" name="Pladsholder til slidenummer 4">
            <a:extLst>
              <a:ext uri="{FF2B5EF4-FFF2-40B4-BE49-F238E27FC236}">
                <a16:creationId xmlns:a16="http://schemas.microsoft.com/office/drawing/2014/main" id="{E6F4BA56-E17E-4537-B28F-0E57455BA66C}"/>
              </a:ext>
            </a:extLst>
          </p:cNvPr>
          <p:cNvSpPr>
            <a:spLocks noGrp="1"/>
          </p:cNvSpPr>
          <p:nvPr>
            <p:ph type="sldNum" sz="quarter" idx="12"/>
          </p:nvPr>
        </p:nvSpPr>
        <p:spPr/>
        <p:txBody>
          <a:bodyPr/>
          <a:lstStyle/>
          <a:p>
            <a:r>
              <a:rPr lang="en-DK"/>
              <a:t>|  </a:t>
            </a:r>
            <a:fld id="{73361457-7C29-0A44-A4DD-374480AAC2F3}" type="slidenum">
              <a:rPr lang="en-DK" smtClean="0"/>
              <a:pPr/>
              <a:t>3</a:t>
            </a:fld>
            <a:r>
              <a:rPr lang="en-DK"/>
              <a:t>  |</a:t>
            </a:r>
            <a:endParaRPr lang="en-DK" dirty="0"/>
          </a:p>
        </p:txBody>
      </p:sp>
      <p:sp>
        <p:nvSpPr>
          <p:cNvPr id="6" name="Titel 5">
            <a:extLst>
              <a:ext uri="{FF2B5EF4-FFF2-40B4-BE49-F238E27FC236}">
                <a16:creationId xmlns:a16="http://schemas.microsoft.com/office/drawing/2014/main" id="{C97ADF6E-86FB-40F4-8A3A-7A92CF862501}"/>
              </a:ext>
            </a:extLst>
          </p:cNvPr>
          <p:cNvSpPr>
            <a:spLocks noGrp="1"/>
          </p:cNvSpPr>
          <p:nvPr>
            <p:ph type="title"/>
          </p:nvPr>
        </p:nvSpPr>
        <p:spPr/>
        <p:txBody>
          <a:bodyPr/>
          <a:lstStyle/>
          <a:p>
            <a:r>
              <a:rPr lang="en-US" dirty="0" err="1"/>
              <a:t>Hvad</a:t>
            </a:r>
            <a:r>
              <a:rPr lang="en-US" dirty="0"/>
              <a:t> er </a:t>
            </a:r>
            <a:r>
              <a:rPr lang="en-US" dirty="0" err="1"/>
              <a:t>biodiversitet</a:t>
            </a:r>
            <a:r>
              <a:rPr lang="en-US" dirty="0"/>
              <a:t>?</a:t>
            </a:r>
            <a:endParaRPr lang="en-DK" dirty="0"/>
          </a:p>
        </p:txBody>
      </p:sp>
      <p:pic>
        <p:nvPicPr>
          <p:cNvPr id="9" name="Billede 8">
            <a:extLst>
              <a:ext uri="{FF2B5EF4-FFF2-40B4-BE49-F238E27FC236}">
                <a16:creationId xmlns:a16="http://schemas.microsoft.com/office/drawing/2014/main" id="{A20C38CD-3923-4269-86B7-5E838ABFDC61}"/>
              </a:ext>
            </a:extLst>
          </p:cNvPr>
          <p:cNvPicPr>
            <a:picLocks noChangeAspect="1"/>
          </p:cNvPicPr>
          <p:nvPr/>
        </p:nvPicPr>
        <p:blipFill>
          <a:blip r:embed="rId2"/>
          <a:stretch>
            <a:fillRect/>
          </a:stretch>
        </p:blipFill>
        <p:spPr>
          <a:xfrm>
            <a:off x="3253819" y="3577026"/>
            <a:ext cx="5684360" cy="2839649"/>
          </a:xfrm>
          <a:prstGeom prst="rect">
            <a:avLst/>
          </a:prstGeom>
        </p:spPr>
      </p:pic>
    </p:spTree>
    <p:extLst>
      <p:ext uri="{BB962C8B-B14F-4D97-AF65-F5344CB8AC3E}">
        <p14:creationId xmlns:p14="http://schemas.microsoft.com/office/powerpoint/2010/main" val="4143705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3FB32036-7AED-4A00-B452-BEDA98C67F8D}"/>
              </a:ext>
            </a:extLst>
          </p:cNvPr>
          <p:cNvSpPr>
            <a:spLocks noGrp="1"/>
          </p:cNvSpPr>
          <p:nvPr>
            <p:ph sz="half" idx="2"/>
          </p:nvPr>
        </p:nvSpPr>
        <p:spPr>
          <a:xfrm>
            <a:off x="550865" y="1773239"/>
            <a:ext cx="11022826" cy="4535487"/>
          </a:xfrm>
        </p:spPr>
        <p:txBody>
          <a:bodyPr>
            <a:normAutofit/>
          </a:bodyPr>
          <a:lstStyle/>
          <a:p>
            <a:pPr marL="0" indent="0">
              <a:buNone/>
            </a:pPr>
            <a:r>
              <a:rPr lang="da-DK" sz="2800" baseline="0" dirty="0"/>
              <a:t>Vigtige hovedpointer:</a:t>
            </a:r>
          </a:p>
          <a:p>
            <a:pPr marL="571500" indent="-571500"/>
            <a:r>
              <a:rPr lang="da-DK" sz="2800" dirty="0"/>
              <a:t>Biologisk diversitet - også kaldet biodiversitet - er et begreb, der beskriver </a:t>
            </a:r>
            <a:r>
              <a:rPr lang="da-DK" sz="2800" b="1" dirty="0"/>
              <a:t>varieteten af liv på Jorden</a:t>
            </a:r>
            <a:r>
              <a:rPr lang="da-DK" sz="2800" dirty="0"/>
              <a:t>. </a:t>
            </a:r>
          </a:p>
          <a:p>
            <a:pPr marL="571500" indent="-571500"/>
            <a:r>
              <a:rPr lang="da-DK" sz="2800" dirty="0"/>
              <a:t>Den biodiversitet, vi ser i dag, er et produkt af billioner af års </a:t>
            </a:r>
            <a:r>
              <a:rPr lang="da-DK" sz="2800" b="1" dirty="0"/>
              <a:t>evolution</a:t>
            </a:r>
            <a:r>
              <a:rPr lang="da-DK" sz="2800" dirty="0"/>
              <a:t>, skabt af naturlige processer og i stigende grad af mennesker. </a:t>
            </a:r>
          </a:p>
          <a:p>
            <a:pPr marL="571500" indent="-571500"/>
            <a:r>
              <a:rPr lang="da-DK" sz="2800" dirty="0"/>
              <a:t>Det skaber det biologiske netværk, som vi er en del af og fuldt ud afhængig af. Denne diversitet er ofte beskrevet som den varietet af planter, dyr og mikroorganismer, der findes. </a:t>
            </a:r>
          </a:p>
          <a:p>
            <a:pPr marL="0" indent="0">
              <a:buNone/>
            </a:pPr>
            <a:endParaRPr lang="da-DK" dirty="0"/>
          </a:p>
          <a:p>
            <a:pPr marL="0" indent="0">
              <a:buNone/>
            </a:pPr>
            <a:endParaRPr lang="da-DK" baseline="0" dirty="0"/>
          </a:p>
          <a:p>
            <a:endParaRPr lang="en-DK" dirty="0"/>
          </a:p>
        </p:txBody>
      </p:sp>
      <p:sp>
        <p:nvSpPr>
          <p:cNvPr id="3" name="Pladsholder til dato 2">
            <a:extLst>
              <a:ext uri="{FF2B5EF4-FFF2-40B4-BE49-F238E27FC236}">
                <a16:creationId xmlns:a16="http://schemas.microsoft.com/office/drawing/2014/main" id="{7EF934A1-CB86-4F79-BCD0-AB3FD616971C}"/>
              </a:ext>
            </a:extLst>
          </p:cNvPr>
          <p:cNvSpPr>
            <a:spLocks noGrp="1"/>
          </p:cNvSpPr>
          <p:nvPr>
            <p:ph type="dt" sz="half" idx="10"/>
          </p:nvPr>
        </p:nvSpPr>
        <p:spPr/>
        <p:txBody>
          <a:bodyPr/>
          <a:lstStyle/>
          <a:p>
            <a:pPr algn="r"/>
            <a:fld id="{9932CF46-6BDC-004B-AE47-E15623DAC347}" type="datetime1">
              <a:rPr lang="da-DK" smtClean="0"/>
              <a:t>26-01-2022</a:t>
            </a:fld>
            <a:endParaRPr lang="en-DK" dirty="0"/>
          </a:p>
        </p:txBody>
      </p:sp>
      <p:sp>
        <p:nvSpPr>
          <p:cNvPr id="4" name="Pladsholder til sidefod 3">
            <a:extLst>
              <a:ext uri="{FF2B5EF4-FFF2-40B4-BE49-F238E27FC236}">
                <a16:creationId xmlns:a16="http://schemas.microsoft.com/office/drawing/2014/main" id="{290120D3-F646-4D01-8370-3A7314522986}"/>
              </a:ext>
            </a:extLst>
          </p:cNvPr>
          <p:cNvSpPr>
            <a:spLocks noGrp="1"/>
          </p:cNvSpPr>
          <p:nvPr>
            <p:ph type="ftr" sz="quarter" idx="11"/>
          </p:nvPr>
        </p:nvSpPr>
        <p:spPr/>
        <p:txBody>
          <a:bodyPr/>
          <a:lstStyle/>
          <a:p>
            <a:r>
              <a:rPr lang="en-US"/>
              <a:t>verdensmålene.dk</a:t>
            </a:r>
            <a:endParaRPr lang="en-DK" dirty="0"/>
          </a:p>
        </p:txBody>
      </p:sp>
      <p:sp>
        <p:nvSpPr>
          <p:cNvPr id="5" name="Pladsholder til slidenummer 4">
            <a:extLst>
              <a:ext uri="{FF2B5EF4-FFF2-40B4-BE49-F238E27FC236}">
                <a16:creationId xmlns:a16="http://schemas.microsoft.com/office/drawing/2014/main" id="{E6F4BA56-E17E-4537-B28F-0E57455BA66C}"/>
              </a:ext>
            </a:extLst>
          </p:cNvPr>
          <p:cNvSpPr>
            <a:spLocks noGrp="1"/>
          </p:cNvSpPr>
          <p:nvPr>
            <p:ph type="sldNum" sz="quarter" idx="12"/>
          </p:nvPr>
        </p:nvSpPr>
        <p:spPr/>
        <p:txBody>
          <a:bodyPr/>
          <a:lstStyle/>
          <a:p>
            <a:r>
              <a:rPr lang="en-DK"/>
              <a:t>|  </a:t>
            </a:r>
            <a:fld id="{73361457-7C29-0A44-A4DD-374480AAC2F3}" type="slidenum">
              <a:rPr lang="en-DK" smtClean="0"/>
              <a:pPr/>
              <a:t>4</a:t>
            </a:fld>
            <a:r>
              <a:rPr lang="en-DK"/>
              <a:t>  |</a:t>
            </a:r>
            <a:endParaRPr lang="en-DK" dirty="0"/>
          </a:p>
        </p:txBody>
      </p:sp>
      <p:sp>
        <p:nvSpPr>
          <p:cNvPr id="6" name="Titel 5">
            <a:extLst>
              <a:ext uri="{FF2B5EF4-FFF2-40B4-BE49-F238E27FC236}">
                <a16:creationId xmlns:a16="http://schemas.microsoft.com/office/drawing/2014/main" id="{C97ADF6E-86FB-40F4-8A3A-7A92CF862501}"/>
              </a:ext>
            </a:extLst>
          </p:cNvPr>
          <p:cNvSpPr>
            <a:spLocks noGrp="1"/>
          </p:cNvSpPr>
          <p:nvPr>
            <p:ph type="title"/>
          </p:nvPr>
        </p:nvSpPr>
        <p:spPr/>
        <p:txBody>
          <a:bodyPr/>
          <a:lstStyle/>
          <a:p>
            <a:r>
              <a:rPr lang="en-US" dirty="0" err="1"/>
              <a:t>Hvad</a:t>
            </a:r>
            <a:r>
              <a:rPr lang="en-US" dirty="0"/>
              <a:t> er </a:t>
            </a:r>
            <a:r>
              <a:rPr lang="en-US" dirty="0" err="1"/>
              <a:t>biodiversitet</a:t>
            </a:r>
            <a:r>
              <a:rPr lang="en-US" dirty="0"/>
              <a:t>?</a:t>
            </a:r>
            <a:endParaRPr lang="en-DK" dirty="0"/>
          </a:p>
        </p:txBody>
      </p:sp>
    </p:spTree>
    <p:extLst>
      <p:ext uri="{BB962C8B-B14F-4D97-AF65-F5344CB8AC3E}">
        <p14:creationId xmlns:p14="http://schemas.microsoft.com/office/powerpoint/2010/main" val="2845631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E1FA9AE3-FD07-42AC-A264-0A18AE9A65B6}"/>
              </a:ext>
            </a:extLst>
          </p:cNvPr>
          <p:cNvSpPr>
            <a:spLocks noGrp="1"/>
          </p:cNvSpPr>
          <p:nvPr>
            <p:ph sz="quarter" idx="13"/>
          </p:nvPr>
        </p:nvSpPr>
        <p:spPr>
          <a:xfrm>
            <a:off x="550863" y="1773238"/>
            <a:ext cx="10892200" cy="4498686"/>
          </a:xfrm>
        </p:spPr>
        <p:txBody>
          <a:bodyPr>
            <a:noAutofit/>
          </a:bodyPr>
          <a:lstStyle/>
          <a:p>
            <a:r>
              <a:rPr lang="da-DK" sz="2400" b="1" dirty="0"/>
              <a:t>G</a:t>
            </a:r>
            <a:r>
              <a:rPr lang="da-DK" sz="2400" b="1" baseline="0" dirty="0"/>
              <a:t>enetisk diversitet</a:t>
            </a:r>
          </a:p>
          <a:p>
            <a:pPr marL="0" indent="0">
              <a:buNone/>
            </a:pPr>
            <a:r>
              <a:rPr lang="da-DK" sz="2400" dirty="0"/>
              <a:t>B</a:t>
            </a:r>
            <a:r>
              <a:rPr lang="da-DK" sz="2400" b="0" baseline="0" dirty="0"/>
              <a:t>eskriver</a:t>
            </a:r>
            <a:r>
              <a:rPr lang="da-DK" sz="2400" dirty="0"/>
              <a:t> den genetiske diversitet inden for en enkelt art. Her kigger man</a:t>
            </a:r>
            <a:r>
              <a:rPr lang="da-DK" sz="2400" baseline="0" dirty="0"/>
              <a:t> på</a:t>
            </a:r>
            <a:r>
              <a:rPr lang="da-DK" sz="2400" dirty="0"/>
              <a:t> kromosomer, gener og DNA-livets byggesten. Stor genetisk</a:t>
            </a:r>
            <a:r>
              <a:rPr lang="da-DK" sz="2400" baseline="0" dirty="0"/>
              <a:t> diversitet er vigtig for, at en art kan tilpasse sig og ændre sig over tid.</a:t>
            </a:r>
          </a:p>
          <a:p>
            <a:r>
              <a:rPr lang="da-DK" sz="2400" b="1" dirty="0"/>
              <a:t>A</a:t>
            </a:r>
            <a:r>
              <a:rPr lang="da-DK" sz="2400" b="1" baseline="0" dirty="0"/>
              <a:t>rtsdiversitet </a:t>
            </a:r>
          </a:p>
          <a:p>
            <a:pPr marL="0" indent="0">
              <a:buNone/>
            </a:pPr>
            <a:r>
              <a:rPr lang="da-DK" sz="2400" b="0" dirty="0"/>
              <a:t>Beskriver,</a:t>
            </a:r>
            <a:r>
              <a:rPr lang="da-DK" sz="2400" b="0" baseline="0" dirty="0"/>
              <a:t> </a:t>
            </a:r>
            <a:r>
              <a:rPr lang="da-DK" sz="2400" dirty="0"/>
              <a:t>hvor mange forskellige</a:t>
            </a:r>
            <a:r>
              <a:rPr lang="da-DK" sz="2400" baseline="0" dirty="0"/>
              <a:t> arter der er i et område</a:t>
            </a:r>
            <a:r>
              <a:rPr lang="da-DK" sz="2400" baseline="0" dirty="0">
                <a:solidFill>
                  <a:srgbClr val="FF0000"/>
                </a:solidFill>
              </a:rPr>
              <a:t>,</a:t>
            </a:r>
            <a:r>
              <a:rPr lang="da-DK" sz="2400" baseline="0" dirty="0"/>
              <a:t> og hvordan de er fordelt. </a:t>
            </a:r>
          </a:p>
          <a:p>
            <a:r>
              <a:rPr lang="da-DK" sz="2400" b="1" baseline="0" dirty="0"/>
              <a:t>Økosystem diversitet</a:t>
            </a:r>
          </a:p>
          <a:p>
            <a:pPr marL="0" indent="0">
              <a:buNone/>
            </a:pPr>
            <a:r>
              <a:rPr lang="da-DK" sz="2400" dirty="0"/>
              <a:t>U</a:t>
            </a:r>
            <a:r>
              <a:rPr lang="da-DK" sz="2400" b="0" baseline="0" dirty="0"/>
              <a:t>ndersøger</a:t>
            </a:r>
            <a:r>
              <a:rPr lang="da-DK" sz="2400" dirty="0"/>
              <a:t> variationen</a:t>
            </a:r>
            <a:r>
              <a:rPr lang="da-DK" sz="2400" baseline="0" dirty="0"/>
              <a:t> </a:t>
            </a:r>
            <a:r>
              <a:rPr lang="da-DK" sz="2400" dirty="0"/>
              <a:t>af økosystemer. Hvor mange forskellige habitater er</a:t>
            </a:r>
            <a:r>
              <a:rPr lang="da-DK" sz="2400" baseline="0" dirty="0"/>
              <a:t> der -  og er der forskel mellem de forskellige samfund, hvilke arter er hvor og hvorfor?</a:t>
            </a:r>
            <a:endParaRPr lang="en-DK" sz="2400" strike="sngStrike" dirty="0">
              <a:solidFill>
                <a:srgbClr val="FF0000"/>
              </a:solidFill>
            </a:endParaRPr>
          </a:p>
        </p:txBody>
      </p:sp>
      <p:sp>
        <p:nvSpPr>
          <p:cNvPr id="3" name="Pladsholder til dato 2">
            <a:extLst>
              <a:ext uri="{FF2B5EF4-FFF2-40B4-BE49-F238E27FC236}">
                <a16:creationId xmlns:a16="http://schemas.microsoft.com/office/drawing/2014/main" id="{BA85462A-FB7A-4730-8F52-0B422DDC214B}"/>
              </a:ext>
            </a:extLst>
          </p:cNvPr>
          <p:cNvSpPr>
            <a:spLocks noGrp="1"/>
          </p:cNvSpPr>
          <p:nvPr>
            <p:ph type="dt" sz="half" idx="14"/>
          </p:nvPr>
        </p:nvSpPr>
        <p:spPr/>
        <p:txBody>
          <a:bodyPr/>
          <a:lstStyle/>
          <a:p>
            <a:pPr algn="r"/>
            <a:fld id="{9156EC16-5C0F-BD43-9584-B955B5B94F0E}" type="datetime1">
              <a:rPr lang="da-DK" smtClean="0"/>
              <a:t>26-01-2022</a:t>
            </a:fld>
            <a:endParaRPr lang="en-DK" dirty="0"/>
          </a:p>
        </p:txBody>
      </p:sp>
      <p:sp>
        <p:nvSpPr>
          <p:cNvPr id="4" name="Pladsholder til sidefod 3">
            <a:extLst>
              <a:ext uri="{FF2B5EF4-FFF2-40B4-BE49-F238E27FC236}">
                <a16:creationId xmlns:a16="http://schemas.microsoft.com/office/drawing/2014/main" id="{0C2E8EF0-9C66-4F50-B4F7-FFF2B54C65ED}"/>
              </a:ext>
            </a:extLst>
          </p:cNvPr>
          <p:cNvSpPr>
            <a:spLocks noGrp="1"/>
          </p:cNvSpPr>
          <p:nvPr>
            <p:ph type="ftr" sz="quarter" idx="15"/>
          </p:nvPr>
        </p:nvSpPr>
        <p:spPr/>
        <p:txBody>
          <a:bodyPr/>
          <a:lstStyle/>
          <a:p>
            <a:pPr algn="l"/>
            <a:r>
              <a:rPr lang="en-US" dirty="0"/>
              <a:t>verdensmålene.dk</a:t>
            </a:r>
            <a:endParaRPr lang="en-DK" dirty="0"/>
          </a:p>
        </p:txBody>
      </p:sp>
      <p:sp>
        <p:nvSpPr>
          <p:cNvPr id="5" name="Pladsholder til slidenummer 4">
            <a:extLst>
              <a:ext uri="{FF2B5EF4-FFF2-40B4-BE49-F238E27FC236}">
                <a16:creationId xmlns:a16="http://schemas.microsoft.com/office/drawing/2014/main" id="{AC3FF0A6-616C-4B40-B351-8150BD20CE5D}"/>
              </a:ext>
            </a:extLst>
          </p:cNvPr>
          <p:cNvSpPr>
            <a:spLocks noGrp="1"/>
          </p:cNvSpPr>
          <p:nvPr>
            <p:ph type="sldNum" sz="quarter" idx="16"/>
          </p:nvPr>
        </p:nvSpPr>
        <p:spPr/>
        <p:txBody>
          <a:bodyPr/>
          <a:lstStyle/>
          <a:p>
            <a:r>
              <a:rPr lang="en-DK"/>
              <a:t>|  </a:t>
            </a:r>
            <a:fld id="{73361457-7C29-0A44-A4DD-374480AAC2F3}" type="slidenum">
              <a:rPr lang="en-DK" smtClean="0"/>
              <a:pPr/>
              <a:t>5</a:t>
            </a:fld>
            <a:r>
              <a:rPr lang="en-DK"/>
              <a:t>  |</a:t>
            </a:r>
            <a:endParaRPr lang="en-DK" dirty="0"/>
          </a:p>
        </p:txBody>
      </p:sp>
      <p:sp>
        <p:nvSpPr>
          <p:cNvPr id="6" name="Titel 5">
            <a:extLst>
              <a:ext uri="{FF2B5EF4-FFF2-40B4-BE49-F238E27FC236}">
                <a16:creationId xmlns:a16="http://schemas.microsoft.com/office/drawing/2014/main" id="{94633DB6-7914-4F8C-9116-0CCBD34187EE}"/>
              </a:ext>
            </a:extLst>
          </p:cNvPr>
          <p:cNvSpPr>
            <a:spLocks noGrp="1"/>
          </p:cNvSpPr>
          <p:nvPr>
            <p:ph type="title"/>
          </p:nvPr>
        </p:nvSpPr>
        <p:spPr/>
        <p:txBody>
          <a:bodyPr/>
          <a:lstStyle/>
          <a:p>
            <a:r>
              <a:rPr lang="en-US" dirty="0" err="1"/>
              <a:t>Forskellige</a:t>
            </a:r>
            <a:r>
              <a:rPr lang="en-US" dirty="0"/>
              <a:t> </a:t>
            </a:r>
            <a:r>
              <a:rPr lang="en-US" dirty="0" err="1"/>
              <a:t>typer</a:t>
            </a:r>
            <a:r>
              <a:rPr lang="en-US" dirty="0"/>
              <a:t> </a:t>
            </a:r>
            <a:r>
              <a:rPr lang="en-US" dirty="0" err="1"/>
              <a:t>biodiversitet</a:t>
            </a:r>
            <a:endParaRPr lang="en-DK" dirty="0"/>
          </a:p>
        </p:txBody>
      </p:sp>
    </p:spTree>
    <p:extLst>
      <p:ext uri="{BB962C8B-B14F-4D97-AF65-F5344CB8AC3E}">
        <p14:creationId xmlns:p14="http://schemas.microsoft.com/office/powerpoint/2010/main" val="510825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BA85462A-FB7A-4730-8F52-0B422DDC214B}"/>
              </a:ext>
            </a:extLst>
          </p:cNvPr>
          <p:cNvSpPr>
            <a:spLocks noGrp="1"/>
          </p:cNvSpPr>
          <p:nvPr>
            <p:ph type="dt" sz="half" idx="14"/>
          </p:nvPr>
        </p:nvSpPr>
        <p:spPr/>
        <p:txBody>
          <a:bodyPr/>
          <a:lstStyle/>
          <a:p>
            <a:pPr algn="r"/>
            <a:fld id="{9156EC16-5C0F-BD43-9584-B955B5B94F0E}" type="datetime1">
              <a:rPr lang="da-DK" smtClean="0"/>
              <a:t>26-01-2022</a:t>
            </a:fld>
            <a:endParaRPr lang="en-DK" dirty="0"/>
          </a:p>
        </p:txBody>
      </p:sp>
      <p:sp>
        <p:nvSpPr>
          <p:cNvPr id="4" name="Pladsholder til sidefod 3">
            <a:extLst>
              <a:ext uri="{FF2B5EF4-FFF2-40B4-BE49-F238E27FC236}">
                <a16:creationId xmlns:a16="http://schemas.microsoft.com/office/drawing/2014/main" id="{0C2E8EF0-9C66-4F50-B4F7-FFF2B54C65ED}"/>
              </a:ext>
            </a:extLst>
          </p:cNvPr>
          <p:cNvSpPr>
            <a:spLocks noGrp="1"/>
          </p:cNvSpPr>
          <p:nvPr>
            <p:ph type="ftr" sz="quarter" idx="15"/>
          </p:nvPr>
        </p:nvSpPr>
        <p:spPr/>
        <p:txBody>
          <a:bodyPr/>
          <a:lstStyle/>
          <a:p>
            <a:pPr algn="l"/>
            <a:r>
              <a:rPr lang="en-US" dirty="0"/>
              <a:t>verdensmålene.dk</a:t>
            </a:r>
            <a:endParaRPr lang="en-DK" dirty="0"/>
          </a:p>
        </p:txBody>
      </p:sp>
      <p:sp>
        <p:nvSpPr>
          <p:cNvPr id="5" name="Pladsholder til slidenummer 4">
            <a:extLst>
              <a:ext uri="{FF2B5EF4-FFF2-40B4-BE49-F238E27FC236}">
                <a16:creationId xmlns:a16="http://schemas.microsoft.com/office/drawing/2014/main" id="{AC3FF0A6-616C-4B40-B351-8150BD20CE5D}"/>
              </a:ext>
            </a:extLst>
          </p:cNvPr>
          <p:cNvSpPr>
            <a:spLocks noGrp="1"/>
          </p:cNvSpPr>
          <p:nvPr>
            <p:ph type="sldNum" sz="quarter" idx="16"/>
          </p:nvPr>
        </p:nvSpPr>
        <p:spPr/>
        <p:txBody>
          <a:bodyPr/>
          <a:lstStyle/>
          <a:p>
            <a:r>
              <a:rPr lang="en-DK"/>
              <a:t>|  </a:t>
            </a:r>
            <a:fld id="{73361457-7C29-0A44-A4DD-374480AAC2F3}" type="slidenum">
              <a:rPr lang="en-DK" smtClean="0"/>
              <a:pPr/>
              <a:t>6</a:t>
            </a:fld>
            <a:r>
              <a:rPr lang="en-DK"/>
              <a:t>  |</a:t>
            </a:r>
            <a:endParaRPr lang="en-DK" dirty="0"/>
          </a:p>
        </p:txBody>
      </p:sp>
      <p:sp>
        <p:nvSpPr>
          <p:cNvPr id="6" name="Titel 5">
            <a:extLst>
              <a:ext uri="{FF2B5EF4-FFF2-40B4-BE49-F238E27FC236}">
                <a16:creationId xmlns:a16="http://schemas.microsoft.com/office/drawing/2014/main" id="{94633DB6-7914-4F8C-9116-0CCBD34187EE}"/>
              </a:ext>
            </a:extLst>
          </p:cNvPr>
          <p:cNvSpPr>
            <a:spLocks noGrp="1"/>
          </p:cNvSpPr>
          <p:nvPr>
            <p:ph type="title"/>
          </p:nvPr>
        </p:nvSpPr>
        <p:spPr/>
        <p:txBody>
          <a:bodyPr/>
          <a:lstStyle/>
          <a:p>
            <a:r>
              <a:rPr lang="en-US" dirty="0" err="1"/>
              <a:t>Eksempler</a:t>
            </a:r>
            <a:r>
              <a:rPr lang="en-US" dirty="0"/>
              <a:t> </a:t>
            </a:r>
            <a:r>
              <a:rPr lang="en-US" dirty="0" err="1"/>
              <a:t>på</a:t>
            </a:r>
            <a:r>
              <a:rPr lang="en-US" dirty="0"/>
              <a:t> </a:t>
            </a:r>
            <a:r>
              <a:rPr lang="en-US" dirty="0" err="1"/>
              <a:t>Forskellige</a:t>
            </a:r>
            <a:r>
              <a:rPr lang="en-US" dirty="0"/>
              <a:t> </a:t>
            </a:r>
            <a:r>
              <a:rPr lang="en-US" dirty="0" err="1"/>
              <a:t>niveauer</a:t>
            </a:r>
            <a:r>
              <a:rPr lang="en-US" dirty="0"/>
              <a:t> </a:t>
            </a:r>
            <a:r>
              <a:rPr lang="en-US" dirty="0" err="1"/>
              <a:t>biodiversitet</a:t>
            </a:r>
            <a:endParaRPr lang="en-DK" dirty="0"/>
          </a:p>
        </p:txBody>
      </p:sp>
      <p:pic>
        <p:nvPicPr>
          <p:cNvPr id="7" name="Picture 6"/>
          <p:cNvPicPr>
            <a:picLocks noChangeAspect="1"/>
          </p:cNvPicPr>
          <p:nvPr/>
        </p:nvPicPr>
        <p:blipFill rotWithShape="1">
          <a:blip r:embed="rId3"/>
          <a:srcRect l="1334" t="1801" r="1028" b="1625"/>
          <a:stretch/>
        </p:blipFill>
        <p:spPr>
          <a:xfrm>
            <a:off x="5208285" y="2052214"/>
            <a:ext cx="6432851" cy="3485547"/>
          </a:xfrm>
          <a:prstGeom prst="rect">
            <a:avLst/>
          </a:prstGeom>
        </p:spPr>
      </p:pic>
      <p:sp>
        <p:nvSpPr>
          <p:cNvPr id="9" name="TextBox 8"/>
          <p:cNvSpPr txBox="1"/>
          <p:nvPr/>
        </p:nvSpPr>
        <p:spPr>
          <a:xfrm>
            <a:off x="5208285" y="5816739"/>
            <a:ext cx="6432851" cy="553998"/>
          </a:xfrm>
          <a:prstGeom prst="rect">
            <a:avLst/>
          </a:prstGeom>
          <a:noFill/>
        </p:spPr>
        <p:txBody>
          <a:bodyPr wrap="square" rtlCol="0">
            <a:spAutoFit/>
          </a:bodyPr>
          <a:lstStyle/>
          <a:p>
            <a:r>
              <a:rPr lang="da-DK" sz="1000" dirty="0"/>
              <a:t>Kilde: The </a:t>
            </a:r>
            <a:r>
              <a:rPr lang="da-DK" sz="1000" dirty="0" err="1"/>
              <a:t>Economy</a:t>
            </a:r>
            <a:r>
              <a:rPr lang="da-DK" sz="1000" dirty="0"/>
              <a:t> of </a:t>
            </a:r>
            <a:r>
              <a:rPr lang="da-DK" sz="1000" dirty="0" err="1"/>
              <a:t>Biodiversity</a:t>
            </a:r>
            <a:r>
              <a:rPr lang="da-DK" sz="1000" dirty="0"/>
              <a:t>. </a:t>
            </a:r>
            <a:r>
              <a:rPr lang="da-DK" sz="1000" dirty="0" err="1"/>
              <a:t>Dasgupta</a:t>
            </a:r>
            <a:r>
              <a:rPr lang="da-DK" sz="1000" dirty="0"/>
              <a:t>, P. (2021), The </a:t>
            </a:r>
            <a:r>
              <a:rPr lang="da-DK" sz="1000" dirty="0" err="1"/>
              <a:t>Economics</a:t>
            </a:r>
            <a:r>
              <a:rPr lang="da-DK" sz="1000" dirty="0"/>
              <a:t> of </a:t>
            </a:r>
            <a:r>
              <a:rPr lang="da-DK" sz="1000" dirty="0" err="1"/>
              <a:t>Biodiversity</a:t>
            </a:r>
            <a:r>
              <a:rPr lang="da-DK" sz="1000" dirty="0"/>
              <a:t>: The </a:t>
            </a:r>
            <a:r>
              <a:rPr lang="da-DK" sz="1000" dirty="0" err="1"/>
              <a:t>Dasgupta</a:t>
            </a:r>
            <a:r>
              <a:rPr lang="da-DK" sz="1000" dirty="0"/>
              <a:t> </a:t>
            </a:r>
            <a:r>
              <a:rPr lang="da-DK" sz="1000" dirty="0" err="1"/>
              <a:t>Review</a:t>
            </a:r>
            <a:r>
              <a:rPr lang="da-DK" sz="1000" dirty="0"/>
              <a:t>. s. 52 (London: HM </a:t>
            </a:r>
            <a:r>
              <a:rPr lang="da-DK" sz="1000" dirty="0" err="1"/>
              <a:t>Treasury</a:t>
            </a:r>
            <a:r>
              <a:rPr lang="da-DK" sz="1000" dirty="0"/>
              <a:t>). Her i den danske oversættelse fra Dinesen, L. &amp; Jensen, S.M. 2022. Biodiversitetskrisen: Hvor alvorlig er den? Hvad skaber krisen? Hvordan standser vi den? Det danske IPBES-kontor, 34 s</a:t>
            </a:r>
            <a:endParaRPr lang="en-GB" sz="1000" dirty="0"/>
          </a:p>
        </p:txBody>
      </p:sp>
      <p:sp>
        <p:nvSpPr>
          <p:cNvPr id="8" name="Pladsholder til indhold 1">
            <a:extLst>
              <a:ext uri="{FF2B5EF4-FFF2-40B4-BE49-F238E27FC236}">
                <a16:creationId xmlns:a16="http://schemas.microsoft.com/office/drawing/2014/main" id="{8CF42DE6-E089-4C77-9ACE-E8764A1DC2B9}"/>
              </a:ext>
            </a:extLst>
          </p:cNvPr>
          <p:cNvSpPr txBox="1">
            <a:spLocks/>
          </p:cNvSpPr>
          <p:nvPr/>
        </p:nvSpPr>
        <p:spPr>
          <a:xfrm>
            <a:off x="550866" y="1773239"/>
            <a:ext cx="4439145" cy="4535487"/>
          </a:xfrm>
          <a:prstGeom prst="rect">
            <a:avLst/>
          </a:prstGeom>
        </p:spPr>
        <p:txBody>
          <a:bodyPr/>
          <a:lstStyle>
            <a:lvl1pPr marL="179388" indent="-180000" algn="l" defTabSz="914400" rtl="0" eaLnBrk="1" latinLnBrk="0" hangingPunct="1">
              <a:lnSpc>
                <a:spcPct val="90000"/>
              </a:lnSpc>
              <a:spcBef>
                <a:spcPts val="1600"/>
              </a:spcBef>
              <a:buClr>
                <a:schemeClr val="accent1"/>
              </a:buClr>
              <a:buFont typeface="Wingdings" pitchFamily="2" charset="2"/>
              <a:buChar char="§"/>
              <a:tabLst/>
              <a:defRPr sz="2600" b="0" i="0" kern="1200" baseline="0">
                <a:solidFill>
                  <a:schemeClr val="tx1"/>
                </a:solidFill>
                <a:latin typeface="+mj-lt"/>
                <a:ea typeface="+mn-ea"/>
                <a:cs typeface="+mn-cs"/>
              </a:defRPr>
            </a:lvl1pPr>
            <a:lvl2pPr marL="360000" indent="-1800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chemeClr val="tx1"/>
                </a:solidFill>
                <a:latin typeface="+mn-lt"/>
                <a:ea typeface="+mn-ea"/>
                <a:cs typeface="+mn-cs"/>
              </a:defRPr>
            </a:lvl2pPr>
            <a:lvl3pPr marL="720000" indent="-1800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080000" indent="-1800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440000" indent="-1800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dirty="0"/>
              <a:t>Ifølge populærformidlingen inddeles biodiversitet ofte i 3 forskellige grupper:</a:t>
            </a:r>
          </a:p>
          <a:p>
            <a:pPr lvl="1"/>
            <a:r>
              <a:rPr lang="da-DK" dirty="0">
                <a:latin typeface="+mj-lt"/>
              </a:rPr>
              <a:t>Genetisk diversitet</a:t>
            </a:r>
          </a:p>
          <a:p>
            <a:pPr lvl="1"/>
            <a:r>
              <a:rPr lang="da-DK" dirty="0">
                <a:latin typeface="+mj-lt"/>
              </a:rPr>
              <a:t>Artsdiversitet </a:t>
            </a:r>
          </a:p>
          <a:p>
            <a:pPr lvl="1"/>
            <a:r>
              <a:rPr lang="da-DK" dirty="0">
                <a:latin typeface="+mj-lt"/>
              </a:rPr>
              <a:t>Økosystem diversitet</a:t>
            </a:r>
            <a:endParaRPr lang="en-DK" dirty="0">
              <a:latin typeface="+mj-lt"/>
            </a:endParaRPr>
          </a:p>
          <a:p>
            <a:r>
              <a:rPr lang="da-DK" b="1" dirty="0"/>
              <a:t>Men biodiversiteten kan også opdeles på andre niveauer, som det vises i figuren til højre.</a:t>
            </a:r>
          </a:p>
        </p:txBody>
      </p:sp>
    </p:spTree>
    <p:extLst>
      <p:ext uri="{BB962C8B-B14F-4D97-AF65-F5344CB8AC3E}">
        <p14:creationId xmlns:p14="http://schemas.microsoft.com/office/powerpoint/2010/main" val="4047912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A2E63309-031F-4BBA-BCF8-11817269748A}"/>
              </a:ext>
            </a:extLst>
          </p:cNvPr>
          <p:cNvSpPr>
            <a:spLocks noGrp="1"/>
          </p:cNvSpPr>
          <p:nvPr>
            <p:ph sz="half" idx="2"/>
          </p:nvPr>
        </p:nvSpPr>
        <p:spPr>
          <a:xfrm>
            <a:off x="550866" y="1773239"/>
            <a:ext cx="4500636" cy="4535487"/>
          </a:xfrm>
        </p:spPr>
        <p:txBody>
          <a:bodyPr/>
          <a:lstStyle/>
          <a:p>
            <a:pPr marL="457200" indent="-457200"/>
            <a:r>
              <a:rPr lang="en-US" dirty="0" err="1"/>
              <a:t>Læs</a:t>
            </a:r>
            <a:r>
              <a:rPr lang="en-US" dirty="0"/>
              <a:t> </a:t>
            </a:r>
            <a:r>
              <a:rPr lang="en-US" dirty="0" err="1"/>
              <a:t>artiklen</a:t>
            </a:r>
            <a:r>
              <a:rPr lang="en-US" dirty="0"/>
              <a:t> fra Information: (15 min.)</a:t>
            </a:r>
          </a:p>
          <a:p>
            <a:pPr marL="0" indent="0">
              <a:buNone/>
            </a:pPr>
            <a:r>
              <a:rPr lang="en-US" dirty="0"/>
              <a:t>“</a:t>
            </a:r>
            <a:r>
              <a:rPr lang="en-US" i="1" dirty="0" err="1"/>
              <a:t>Computeren</a:t>
            </a:r>
            <a:r>
              <a:rPr lang="en-US" i="1" dirty="0"/>
              <a:t> </a:t>
            </a:r>
            <a:r>
              <a:rPr lang="en-US" i="1" dirty="0" err="1"/>
              <a:t>knuste</a:t>
            </a:r>
            <a:r>
              <a:rPr lang="en-US" i="1" dirty="0"/>
              <a:t> </a:t>
            </a:r>
            <a:r>
              <a:rPr lang="en-US" i="1" dirty="0" err="1"/>
              <a:t>biologens</a:t>
            </a:r>
            <a:r>
              <a:rPr lang="en-US" i="1" dirty="0"/>
              <a:t> </a:t>
            </a:r>
            <a:r>
              <a:rPr lang="en-US" i="1" dirty="0" err="1"/>
              <a:t>myter</a:t>
            </a:r>
            <a:r>
              <a:rPr lang="en-US" i="1" dirty="0"/>
              <a:t>, og nu </a:t>
            </a:r>
            <a:r>
              <a:rPr lang="en-US" i="1" dirty="0" err="1"/>
              <a:t>ved</a:t>
            </a:r>
            <a:r>
              <a:rPr lang="en-US" i="1" dirty="0"/>
              <a:t> vi, at det er </a:t>
            </a:r>
            <a:r>
              <a:rPr lang="en-US" i="1" dirty="0" err="1"/>
              <a:t>sindsygt</a:t>
            </a:r>
            <a:r>
              <a:rPr lang="en-US" i="1" dirty="0"/>
              <a:t> </a:t>
            </a:r>
            <a:r>
              <a:rPr lang="en-US" i="1" dirty="0" err="1"/>
              <a:t>almindeligt</a:t>
            </a:r>
            <a:r>
              <a:rPr lang="en-US" i="1" dirty="0"/>
              <a:t> at </a:t>
            </a:r>
            <a:r>
              <a:rPr lang="en-US" i="1" dirty="0" err="1"/>
              <a:t>være</a:t>
            </a:r>
            <a:r>
              <a:rPr lang="en-US" i="1" dirty="0"/>
              <a:t> </a:t>
            </a:r>
            <a:r>
              <a:rPr lang="en-US" i="1" dirty="0" err="1"/>
              <a:t>ufattelig</a:t>
            </a:r>
            <a:r>
              <a:rPr lang="en-US" i="1" dirty="0"/>
              <a:t> </a:t>
            </a:r>
            <a:r>
              <a:rPr lang="en-US" i="1" dirty="0" err="1"/>
              <a:t>sjælden</a:t>
            </a:r>
            <a:r>
              <a:rPr lang="en-US" i="1" dirty="0"/>
              <a:t>”</a:t>
            </a:r>
          </a:p>
          <a:p>
            <a:pPr marL="0" indent="0">
              <a:buNone/>
            </a:pPr>
            <a:endParaRPr lang="en-US" i="1" dirty="0"/>
          </a:p>
          <a:p>
            <a:pPr marL="457200" indent="-457200"/>
            <a:r>
              <a:rPr lang="en-US" dirty="0" err="1"/>
              <a:t>Besvar</a:t>
            </a:r>
            <a:r>
              <a:rPr lang="en-US" dirty="0"/>
              <a:t> </a:t>
            </a:r>
            <a:r>
              <a:rPr lang="en-US" dirty="0" err="1"/>
              <a:t>spørgsmålene</a:t>
            </a:r>
            <a:r>
              <a:rPr lang="en-US" dirty="0"/>
              <a:t>  </a:t>
            </a:r>
            <a:r>
              <a:rPr lang="en-US" dirty="0" err="1"/>
              <a:t>til</a:t>
            </a:r>
            <a:r>
              <a:rPr lang="en-US" dirty="0"/>
              <a:t> </a:t>
            </a:r>
            <a:r>
              <a:rPr lang="en-US" dirty="0" err="1"/>
              <a:t>artiklen</a:t>
            </a:r>
            <a:r>
              <a:rPr lang="en-US" dirty="0"/>
              <a:t> </a:t>
            </a:r>
            <a:r>
              <a:rPr lang="en-US" dirty="0" err="1"/>
              <a:t>i</a:t>
            </a:r>
            <a:r>
              <a:rPr lang="en-US" dirty="0"/>
              <a:t> </a:t>
            </a:r>
            <a:r>
              <a:rPr lang="en-US" dirty="0" err="1"/>
              <a:t>arbejdsarket</a:t>
            </a:r>
            <a:endParaRPr lang="en-DK" dirty="0"/>
          </a:p>
        </p:txBody>
      </p:sp>
      <p:sp>
        <p:nvSpPr>
          <p:cNvPr id="3" name="Pladsholder til dato 2">
            <a:extLst>
              <a:ext uri="{FF2B5EF4-FFF2-40B4-BE49-F238E27FC236}">
                <a16:creationId xmlns:a16="http://schemas.microsoft.com/office/drawing/2014/main" id="{E1D9CFC7-FB3F-465E-8EE7-A7EBBCC5D387}"/>
              </a:ext>
            </a:extLst>
          </p:cNvPr>
          <p:cNvSpPr>
            <a:spLocks noGrp="1"/>
          </p:cNvSpPr>
          <p:nvPr>
            <p:ph type="dt" sz="half" idx="10"/>
          </p:nvPr>
        </p:nvSpPr>
        <p:spPr/>
        <p:txBody>
          <a:bodyPr/>
          <a:lstStyle/>
          <a:p>
            <a:pPr algn="r"/>
            <a:fld id="{9932CF46-6BDC-004B-AE47-E15623DAC347}" type="datetime1">
              <a:rPr lang="da-DK" smtClean="0"/>
              <a:t>26-01-2022</a:t>
            </a:fld>
            <a:endParaRPr lang="en-DK" dirty="0"/>
          </a:p>
        </p:txBody>
      </p:sp>
      <p:sp>
        <p:nvSpPr>
          <p:cNvPr id="4" name="Pladsholder til sidefod 3">
            <a:extLst>
              <a:ext uri="{FF2B5EF4-FFF2-40B4-BE49-F238E27FC236}">
                <a16:creationId xmlns:a16="http://schemas.microsoft.com/office/drawing/2014/main" id="{E2ABB2A7-8326-406C-91E1-525C286D258A}"/>
              </a:ext>
            </a:extLst>
          </p:cNvPr>
          <p:cNvSpPr>
            <a:spLocks noGrp="1"/>
          </p:cNvSpPr>
          <p:nvPr>
            <p:ph type="ftr" sz="quarter" idx="11"/>
          </p:nvPr>
        </p:nvSpPr>
        <p:spPr/>
        <p:txBody>
          <a:bodyPr/>
          <a:lstStyle/>
          <a:p>
            <a:r>
              <a:rPr lang="en-US"/>
              <a:t>verdensmålene.dk</a:t>
            </a:r>
            <a:endParaRPr lang="en-DK" dirty="0"/>
          </a:p>
        </p:txBody>
      </p:sp>
      <p:sp>
        <p:nvSpPr>
          <p:cNvPr id="5" name="Pladsholder til slidenummer 4">
            <a:extLst>
              <a:ext uri="{FF2B5EF4-FFF2-40B4-BE49-F238E27FC236}">
                <a16:creationId xmlns:a16="http://schemas.microsoft.com/office/drawing/2014/main" id="{DE6AC7D9-BC78-4544-9142-BB55936952D9}"/>
              </a:ext>
            </a:extLst>
          </p:cNvPr>
          <p:cNvSpPr>
            <a:spLocks noGrp="1"/>
          </p:cNvSpPr>
          <p:nvPr>
            <p:ph type="sldNum" sz="quarter" idx="12"/>
          </p:nvPr>
        </p:nvSpPr>
        <p:spPr/>
        <p:txBody>
          <a:bodyPr/>
          <a:lstStyle/>
          <a:p>
            <a:r>
              <a:rPr lang="en-DK"/>
              <a:t>|  </a:t>
            </a:r>
            <a:fld id="{73361457-7C29-0A44-A4DD-374480AAC2F3}" type="slidenum">
              <a:rPr lang="en-DK" smtClean="0"/>
              <a:pPr/>
              <a:t>7</a:t>
            </a:fld>
            <a:r>
              <a:rPr lang="en-DK"/>
              <a:t>  |</a:t>
            </a:r>
            <a:endParaRPr lang="en-DK" dirty="0"/>
          </a:p>
        </p:txBody>
      </p:sp>
      <p:sp>
        <p:nvSpPr>
          <p:cNvPr id="6" name="Titel 5">
            <a:extLst>
              <a:ext uri="{FF2B5EF4-FFF2-40B4-BE49-F238E27FC236}">
                <a16:creationId xmlns:a16="http://schemas.microsoft.com/office/drawing/2014/main" id="{57D0FB1F-5304-4924-A5F8-14A8C7EEE7E0}"/>
              </a:ext>
            </a:extLst>
          </p:cNvPr>
          <p:cNvSpPr>
            <a:spLocks noGrp="1"/>
          </p:cNvSpPr>
          <p:nvPr>
            <p:ph type="title"/>
          </p:nvPr>
        </p:nvSpPr>
        <p:spPr/>
        <p:txBody>
          <a:bodyPr/>
          <a:lstStyle/>
          <a:p>
            <a:r>
              <a:rPr lang="en-US" dirty="0" err="1"/>
              <a:t>Forskellige</a:t>
            </a:r>
            <a:r>
              <a:rPr lang="en-US" dirty="0"/>
              <a:t> </a:t>
            </a:r>
            <a:r>
              <a:rPr lang="en-US" dirty="0" err="1"/>
              <a:t>typer</a:t>
            </a:r>
            <a:r>
              <a:rPr lang="en-US" dirty="0"/>
              <a:t> </a:t>
            </a:r>
            <a:r>
              <a:rPr lang="en-US" dirty="0" err="1"/>
              <a:t>af</a:t>
            </a:r>
            <a:r>
              <a:rPr lang="en-US" dirty="0"/>
              <a:t> </a:t>
            </a:r>
            <a:r>
              <a:rPr lang="en-US" dirty="0" err="1"/>
              <a:t>biodiversitet</a:t>
            </a:r>
            <a:endParaRPr lang="en-DK" dirty="0"/>
          </a:p>
        </p:txBody>
      </p:sp>
      <p:pic>
        <p:nvPicPr>
          <p:cNvPr id="9" name="Pladsholder til indhold 8">
            <a:extLst>
              <a:ext uri="{FF2B5EF4-FFF2-40B4-BE49-F238E27FC236}">
                <a16:creationId xmlns:a16="http://schemas.microsoft.com/office/drawing/2014/main" id="{9A1DC2FB-03F3-4541-AD18-7384E7B72500}"/>
              </a:ext>
            </a:extLst>
          </p:cNvPr>
          <p:cNvPicPr>
            <a:picLocks noGrp="1" noChangeAspect="1"/>
          </p:cNvPicPr>
          <p:nvPr>
            <p:ph sz="quarter" idx="13"/>
          </p:nvPr>
        </p:nvPicPr>
        <p:blipFill>
          <a:blip r:embed="rId2"/>
          <a:stretch>
            <a:fillRect/>
          </a:stretch>
        </p:blipFill>
        <p:spPr>
          <a:xfrm>
            <a:off x="5222706" y="1773239"/>
            <a:ext cx="6418432" cy="3934051"/>
          </a:xfrm>
        </p:spPr>
      </p:pic>
    </p:spTree>
    <p:extLst>
      <p:ext uri="{BB962C8B-B14F-4D97-AF65-F5344CB8AC3E}">
        <p14:creationId xmlns:p14="http://schemas.microsoft.com/office/powerpoint/2010/main" val="88932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E1FA9AE3-FD07-42AC-A264-0A18AE9A65B6}"/>
              </a:ext>
            </a:extLst>
          </p:cNvPr>
          <p:cNvSpPr>
            <a:spLocks noGrp="1"/>
          </p:cNvSpPr>
          <p:nvPr>
            <p:ph sz="quarter" idx="13"/>
          </p:nvPr>
        </p:nvSpPr>
        <p:spPr>
          <a:xfrm>
            <a:off x="539712" y="1773238"/>
            <a:ext cx="7388805" cy="4498686"/>
          </a:xfrm>
        </p:spPr>
        <p:txBody>
          <a:bodyPr>
            <a:normAutofit/>
          </a:bodyPr>
          <a:lstStyle/>
          <a:p>
            <a:r>
              <a:rPr lang="en-US" dirty="0" err="1"/>
              <a:t>Hvilken</a:t>
            </a:r>
            <a:r>
              <a:rPr lang="en-US" dirty="0"/>
              <a:t> type </a:t>
            </a:r>
            <a:r>
              <a:rPr lang="en-US" dirty="0" err="1"/>
              <a:t>biodiversitet</a:t>
            </a:r>
            <a:r>
              <a:rPr lang="en-US" dirty="0"/>
              <a:t> </a:t>
            </a:r>
            <a:r>
              <a:rPr lang="en-US" dirty="0" err="1"/>
              <a:t>skrives</a:t>
            </a:r>
            <a:r>
              <a:rPr lang="en-US" dirty="0"/>
              <a:t> der om </a:t>
            </a:r>
            <a:r>
              <a:rPr lang="en-US" dirty="0" err="1"/>
              <a:t>i</a:t>
            </a:r>
            <a:r>
              <a:rPr lang="en-US" dirty="0"/>
              <a:t> </a:t>
            </a:r>
            <a:r>
              <a:rPr lang="en-US" dirty="0" err="1"/>
              <a:t>artiklen</a:t>
            </a:r>
            <a:r>
              <a:rPr lang="en-US" dirty="0"/>
              <a:t>?</a:t>
            </a:r>
          </a:p>
          <a:p>
            <a:r>
              <a:rPr lang="en-US" dirty="0" err="1"/>
              <a:t>Hvor</a:t>
            </a:r>
            <a:r>
              <a:rPr lang="en-US" dirty="0"/>
              <a:t> finder vi den </a:t>
            </a:r>
            <a:r>
              <a:rPr lang="en-US" dirty="0" err="1"/>
              <a:t>største</a:t>
            </a:r>
            <a:r>
              <a:rPr lang="en-US" dirty="0"/>
              <a:t> </a:t>
            </a:r>
            <a:r>
              <a:rPr lang="en-US" dirty="0" err="1"/>
              <a:t>biodiversitet</a:t>
            </a:r>
            <a:r>
              <a:rPr lang="en-US" dirty="0"/>
              <a:t> </a:t>
            </a:r>
            <a:r>
              <a:rPr lang="en-US" dirty="0" err="1"/>
              <a:t>på</a:t>
            </a:r>
            <a:r>
              <a:rPr lang="en-US" dirty="0"/>
              <a:t> Jorden?</a:t>
            </a:r>
          </a:p>
          <a:p>
            <a:r>
              <a:rPr lang="en-US" dirty="0" err="1"/>
              <a:t>Hvilke</a:t>
            </a:r>
            <a:r>
              <a:rPr lang="en-US" dirty="0"/>
              <a:t> </a:t>
            </a:r>
            <a:r>
              <a:rPr lang="en-US" dirty="0" err="1"/>
              <a:t>faktorer</a:t>
            </a:r>
            <a:r>
              <a:rPr lang="en-US" dirty="0"/>
              <a:t> </a:t>
            </a:r>
            <a:r>
              <a:rPr lang="en-US" dirty="0" err="1"/>
              <a:t>påvirker</a:t>
            </a:r>
            <a:r>
              <a:rPr lang="en-US" dirty="0"/>
              <a:t> </a:t>
            </a:r>
            <a:r>
              <a:rPr lang="en-US" dirty="0" err="1"/>
              <a:t>biodiversiteten</a:t>
            </a:r>
            <a:r>
              <a:rPr lang="en-US" dirty="0"/>
              <a:t>?</a:t>
            </a:r>
            <a:endParaRPr lang="da-DK" dirty="0"/>
          </a:p>
          <a:p>
            <a:endParaRPr lang="en-DK" dirty="0"/>
          </a:p>
        </p:txBody>
      </p:sp>
      <p:sp>
        <p:nvSpPr>
          <p:cNvPr id="3" name="Pladsholder til dato 2">
            <a:extLst>
              <a:ext uri="{FF2B5EF4-FFF2-40B4-BE49-F238E27FC236}">
                <a16:creationId xmlns:a16="http://schemas.microsoft.com/office/drawing/2014/main" id="{BA85462A-FB7A-4730-8F52-0B422DDC214B}"/>
              </a:ext>
            </a:extLst>
          </p:cNvPr>
          <p:cNvSpPr>
            <a:spLocks noGrp="1"/>
          </p:cNvSpPr>
          <p:nvPr>
            <p:ph type="dt" sz="half" idx="14"/>
          </p:nvPr>
        </p:nvSpPr>
        <p:spPr/>
        <p:txBody>
          <a:bodyPr/>
          <a:lstStyle/>
          <a:p>
            <a:pPr algn="r"/>
            <a:fld id="{9156EC16-5C0F-BD43-9584-B955B5B94F0E}" type="datetime1">
              <a:rPr lang="da-DK" smtClean="0"/>
              <a:t>26-01-2022</a:t>
            </a:fld>
            <a:endParaRPr lang="en-DK" dirty="0"/>
          </a:p>
        </p:txBody>
      </p:sp>
      <p:sp>
        <p:nvSpPr>
          <p:cNvPr id="4" name="Pladsholder til sidefod 3">
            <a:extLst>
              <a:ext uri="{FF2B5EF4-FFF2-40B4-BE49-F238E27FC236}">
                <a16:creationId xmlns:a16="http://schemas.microsoft.com/office/drawing/2014/main" id="{0C2E8EF0-9C66-4F50-B4F7-FFF2B54C65ED}"/>
              </a:ext>
            </a:extLst>
          </p:cNvPr>
          <p:cNvSpPr>
            <a:spLocks noGrp="1"/>
          </p:cNvSpPr>
          <p:nvPr>
            <p:ph type="ftr" sz="quarter" idx="15"/>
          </p:nvPr>
        </p:nvSpPr>
        <p:spPr/>
        <p:txBody>
          <a:bodyPr/>
          <a:lstStyle/>
          <a:p>
            <a:pPr algn="l"/>
            <a:r>
              <a:rPr lang="en-US"/>
              <a:t>verdensmålene.dk</a:t>
            </a:r>
            <a:endParaRPr lang="en-DK" dirty="0"/>
          </a:p>
        </p:txBody>
      </p:sp>
      <p:sp>
        <p:nvSpPr>
          <p:cNvPr id="5" name="Pladsholder til slidenummer 4">
            <a:extLst>
              <a:ext uri="{FF2B5EF4-FFF2-40B4-BE49-F238E27FC236}">
                <a16:creationId xmlns:a16="http://schemas.microsoft.com/office/drawing/2014/main" id="{AC3FF0A6-616C-4B40-B351-8150BD20CE5D}"/>
              </a:ext>
            </a:extLst>
          </p:cNvPr>
          <p:cNvSpPr>
            <a:spLocks noGrp="1"/>
          </p:cNvSpPr>
          <p:nvPr>
            <p:ph type="sldNum" sz="quarter" idx="16"/>
          </p:nvPr>
        </p:nvSpPr>
        <p:spPr/>
        <p:txBody>
          <a:bodyPr/>
          <a:lstStyle/>
          <a:p>
            <a:r>
              <a:rPr lang="en-DK"/>
              <a:t>|  </a:t>
            </a:r>
            <a:fld id="{73361457-7C29-0A44-A4DD-374480AAC2F3}" type="slidenum">
              <a:rPr lang="en-DK" smtClean="0"/>
              <a:pPr/>
              <a:t>8</a:t>
            </a:fld>
            <a:r>
              <a:rPr lang="en-DK"/>
              <a:t>  |</a:t>
            </a:r>
            <a:endParaRPr lang="en-DK" dirty="0"/>
          </a:p>
        </p:txBody>
      </p:sp>
      <p:sp>
        <p:nvSpPr>
          <p:cNvPr id="6" name="Titel 5">
            <a:extLst>
              <a:ext uri="{FF2B5EF4-FFF2-40B4-BE49-F238E27FC236}">
                <a16:creationId xmlns:a16="http://schemas.microsoft.com/office/drawing/2014/main" id="{94633DB6-7914-4F8C-9116-0CCBD34187EE}"/>
              </a:ext>
            </a:extLst>
          </p:cNvPr>
          <p:cNvSpPr>
            <a:spLocks noGrp="1"/>
          </p:cNvSpPr>
          <p:nvPr>
            <p:ph type="title"/>
          </p:nvPr>
        </p:nvSpPr>
        <p:spPr/>
        <p:txBody>
          <a:bodyPr/>
          <a:lstStyle/>
          <a:p>
            <a:r>
              <a:rPr lang="en-US" dirty="0" err="1"/>
              <a:t>Fælles</a:t>
            </a:r>
            <a:r>
              <a:rPr lang="en-US" dirty="0"/>
              <a:t> </a:t>
            </a:r>
            <a:r>
              <a:rPr lang="en-US" dirty="0" err="1"/>
              <a:t>Opsamling</a:t>
            </a:r>
            <a:r>
              <a:rPr lang="en-US" dirty="0"/>
              <a:t> </a:t>
            </a:r>
            <a:r>
              <a:rPr lang="en-US" dirty="0" err="1"/>
              <a:t>på</a:t>
            </a:r>
            <a:r>
              <a:rPr lang="en-US" dirty="0"/>
              <a:t> </a:t>
            </a:r>
            <a:r>
              <a:rPr lang="en-US" dirty="0" err="1"/>
              <a:t>arbejdet</a:t>
            </a:r>
            <a:r>
              <a:rPr lang="en-US" dirty="0"/>
              <a:t> med </a:t>
            </a:r>
            <a:r>
              <a:rPr lang="en-US" dirty="0" err="1"/>
              <a:t>artiklen</a:t>
            </a:r>
            <a:r>
              <a:rPr lang="en-US" dirty="0"/>
              <a:t> </a:t>
            </a:r>
            <a:endParaRPr lang="en-DK" dirty="0"/>
          </a:p>
        </p:txBody>
      </p:sp>
      <p:pic>
        <p:nvPicPr>
          <p:cNvPr id="1026" name="Picture 2">
            <a:extLst>
              <a:ext uri="{FF2B5EF4-FFF2-40B4-BE49-F238E27FC236}">
                <a16:creationId xmlns:a16="http://schemas.microsoft.com/office/drawing/2014/main" id="{9CAC7BBD-E87B-4FF6-9E5B-6FD3129744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841" y="1179657"/>
            <a:ext cx="4498686" cy="4498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611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9E30D152-26A7-4416-8C32-429C7C27797F}"/>
              </a:ext>
            </a:extLst>
          </p:cNvPr>
          <p:cNvSpPr>
            <a:spLocks noGrp="1"/>
          </p:cNvSpPr>
          <p:nvPr>
            <p:ph type="dt" sz="half" idx="14"/>
          </p:nvPr>
        </p:nvSpPr>
        <p:spPr/>
        <p:txBody>
          <a:bodyPr/>
          <a:lstStyle/>
          <a:p>
            <a:pPr algn="r"/>
            <a:fld id="{9156EC16-5C0F-BD43-9584-B955B5B94F0E}" type="datetime1">
              <a:rPr lang="da-DK" smtClean="0"/>
              <a:t>26-01-2022</a:t>
            </a:fld>
            <a:endParaRPr lang="en-DK" dirty="0"/>
          </a:p>
        </p:txBody>
      </p:sp>
      <p:sp>
        <p:nvSpPr>
          <p:cNvPr id="4" name="Pladsholder til sidefod 3">
            <a:extLst>
              <a:ext uri="{FF2B5EF4-FFF2-40B4-BE49-F238E27FC236}">
                <a16:creationId xmlns:a16="http://schemas.microsoft.com/office/drawing/2014/main" id="{550B34CF-8993-41FF-90E2-6319E9B624FE}"/>
              </a:ext>
            </a:extLst>
          </p:cNvPr>
          <p:cNvSpPr>
            <a:spLocks noGrp="1"/>
          </p:cNvSpPr>
          <p:nvPr>
            <p:ph type="ftr" sz="quarter" idx="15"/>
          </p:nvPr>
        </p:nvSpPr>
        <p:spPr/>
        <p:txBody>
          <a:bodyPr/>
          <a:lstStyle/>
          <a:p>
            <a:pPr algn="l"/>
            <a:r>
              <a:rPr lang="en-US"/>
              <a:t>verdensmålene.dk</a:t>
            </a:r>
            <a:endParaRPr lang="en-DK" dirty="0"/>
          </a:p>
        </p:txBody>
      </p:sp>
      <p:sp>
        <p:nvSpPr>
          <p:cNvPr id="5" name="Pladsholder til slidenummer 4">
            <a:extLst>
              <a:ext uri="{FF2B5EF4-FFF2-40B4-BE49-F238E27FC236}">
                <a16:creationId xmlns:a16="http://schemas.microsoft.com/office/drawing/2014/main" id="{38A9EAAD-551E-4946-9E84-1AC4E1FB3E89}"/>
              </a:ext>
            </a:extLst>
          </p:cNvPr>
          <p:cNvSpPr>
            <a:spLocks noGrp="1"/>
          </p:cNvSpPr>
          <p:nvPr>
            <p:ph type="sldNum" sz="quarter" idx="16"/>
          </p:nvPr>
        </p:nvSpPr>
        <p:spPr/>
        <p:txBody>
          <a:bodyPr/>
          <a:lstStyle/>
          <a:p>
            <a:r>
              <a:rPr lang="en-DK"/>
              <a:t>|  </a:t>
            </a:r>
            <a:fld id="{73361457-7C29-0A44-A4DD-374480AAC2F3}" type="slidenum">
              <a:rPr lang="en-DK" smtClean="0"/>
              <a:pPr/>
              <a:t>9</a:t>
            </a:fld>
            <a:r>
              <a:rPr lang="en-DK"/>
              <a:t>  |</a:t>
            </a:r>
            <a:endParaRPr lang="en-DK" dirty="0"/>
          </a:p>
        </p:txBody>
      </p:sp>
      <p:sp>
        <p:nvSpPr>
          <p:cNvPr id="6" name="Titel 5">
            <a:extLst>
              <a:ext uri="{FF2B5EF4-FFF2-40B4-BE49-F238E27FC236}">
                <a16:creationId xmlns:a16="http://schemas.microsoft.com/office/drawing/2014/main" id="{54012C6E-A0DB-42DD-BCF0-6519FF2D4149}"/>
              </a:ext>
            </a:extLst>
          </p:cNvPr>
          <p:cNvSpPr>
            <a:spLocks noGrp="1"/>
          </p:cNvSpPr>
          <p:nvPr>
            <p:ph type="title"/>
          </p:nvPr>
        </p:nvSpPr>
        <p:spPr/>
        <p:txBody>
          <a:bodyPr/>
          <a:lstStyle/>
          <a:p>
            <a:r>
              <a:rPr lang="en-US" dirty="0" err="1"/>
              <a:t>Hvor</a:t>
            </a:r>
            <a:r>
              <a:rPr lang="en-US" dirty="0"/>
              <a:t> finder vi den </a:t>
            </a:r>
            <a:r>
              <a:rPr lang="en-US" dirty="0" err="1"/>
              <a:t>største</a:t>
            </a:r>
            <a:r>
              <a:rPr lang="en-US" dirty="0"/>
              <a:t> </a:t>
            </a:r>
            <a:r>
              <a:rPr lang="en-US" dirty="0" err="1"/>
              <a:t>biodiversitet</a:t>
            </a:r>
            <a:r>
              <a:rPr lang="en-US" dirty="0"/>
              <a:t> </a:t>
            </a:r>
            <a:r>
              <a:rPr lang="en-US" dirty="0" err="1"/>
              <a:t>på</a:t>
            </a:r>
            <a:r>
              <a:rPr lang="en-US" dirty="0"/>
              <a:t> Jorden?</a:t>
            </a:r>
            <a:endParaRPr lang="en-DK" dirty="0"/>
          </a:p>
        </p:txBody>
      </p:sp>
      <p:pic>
        <p:nvPicPr>
          <p:cNvPr id="7" name="Picture 2" descr="World earh map isolated icon Royalty Free Vector Image">
            <a:extLst>
              <a:ext uri="{FF2B5EF4-FFF2-40B4-BE49-F238E27FC236}">
                <a16:creationId xmlns:a16="http://schemas.microsoft.com/office/drawing/2014/main" id="{BEFE88DD-078F-404B-A4BF-0C0C70660CF6}"/>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466" b="92785" l="732" r="99634">
                        <a14:foregroundMark x1="3020" y1="35780" x2="2683" y2="61669"/>
                        <a14:foregroundMark x1="3035" y1="34648" x2="3020" y2="35771"/>
                        <a14:foregroundMark x1="2683" y1="61669" x2="21463" y2="82638"/>
                        <a14:foregroundMark x1="21463" y1="82638" x2="34024" y2="89741"/>
                        <a14:foregroundMark x1="34024" y1="89741" x2="56273" y2="91290"/>
                        <a14:foregroundMark x1="75679" y1="82963" x2="70732" y2="73393"/>
                        <a14:foregroundMark x1="70732" y1="73393" x2="57683" y2="68207"/>
                        <a14:foregroundMark x1="57683" y1="68207" x2="55000" y2="54228"/>
                        <a14:foregroundMark x1="55000" y1="54228" x2="41585" y2="49267"/>
                        <a14:foregroundMark x1="41585" y1="49267" x2="42805" y2="35175"/>
                        <a14:foregroundMark x1="42805" y1="35175" x2="33049" y2="24577"/>
                        <a14:foregroundMark x1="33049" y1="24577" x2="18780" y2="23224"/>
                        <a14:foregroundMark x1="18780" y1="23224" x2="6570" y2="25089"/>
                        <a14:foregroundMark x1="18780" y1="32920" x2="18780" y2="32920"/>
                        <a14:foregroundMark x1="13780" y1="31680" x2="8415" y2="44532"/>
                        <a14:foregroundMark x1="8415" y1="44532" x2="23171" y2="54904"/>
                        <a14:foregroundMark x1="23171" y1="54904" x2="33049" y2="45209"/>
                        <a14:foregroundMark x1="33049" y1="45209" x2="32073" y2="31342"/>
                        <a14:foregroundMark x1="32073" y1="31342" x2="25244" y2="27170"/>
                        <a14:foregroundMark x1="17073" y1="19955" x2="6967" y2="24017"/>
                        <a14:foregroundMark x1="938" y1="37505" x2="732" y2="38670"/>
                        <a14:foregroundMark x1="732" y1="38670" x2="6585" y2="58286"/>
                        <a14:foregroundMark x1="6585" y1="58286" x2="17439" y2="67756"/>
                        <a14:foregroundMark x1="17439" y1="67756" x2="32439" y2="67869"/>
                        <a14:foregroundMark x1="32439" y1="67869" x2="45610" y2="57835"/>
                        <a14:foregroundMark x1="45610" y1="57835" x2="48171" y2="44983"/>
                        <a14:foregroundMark x1="48171" y1="44983" x2="40366" y2="33371"/>
                        <a14:foregroundMark x1="40366" y1="33371" x2="25488" y2="23901"/>
                        <a14:foregroundMark x1="25488" y1="23901" x2="17439" y2="21421"/>
                        <a14:foregroundMark x1="13780" y1="22886" x2="6585" y2="34837"/>
                        <a14:foregroundMark x1="6585" y1="34837" x2="13780" y2="27508"/>
                        <a14:foregroundMark x1="19390" y1="27508" x2="11341" y2="40361"/>
                        <a14:foregroundMark x1="11341" y1="40361" x2="17927" y2="26156"/>
                        <a14:foregroundMark x1="17927" y1="26156" x2="10122" y2="37542"/>
                        <a14:foregroundMark x1="10122" y1="37542" x2="9878" y2="39008"/>
                        <a14:foregroundMark x1="13537" y1="44419" x2="30122" y2="32807"/>
                        <a14:foregroundMark x1="30122" y1="32807" x2="37683" y2="19278"/>
                        <a14:foregroundMark x1="37683" y1="19278" x2="16341" y2="47238"/>
                        <a14:foregroundMark x1="16341" y1="47238" x2="18537" y2="32469"/>
                        <a14:foregroundMark x1="18537" y1="32469" x2="10000" y2="46449"/>
                        <a14:foregroundMark x1="10000" y1="46449" x2="25854" y2="26832"/>
                        <a14:foregroundMark x1="25854" y1="26832" x2="25244" y2="46674"/>
                        <a14:foregroundMark x1="25244" y1="46674" x2="36341" y2="36866"/>
                        <a14:foregroundMark x1="36341" y1="36866" x2="34756" y2="39008"/>
                        <a14:foregroundMark x1="34756" y1="43856" x2="22317" y2="62007"/>
                        <a14:foregroundMark x1="22317" y1="62007" x2="42317" y2="52198"/>
                        <a14:foregroundMark x1="42317" y1="52198" x2="22317" y2="74183"/>
                        <a14:foregroundMark x1="22317" y1="74183" x2="43293" y2="55017"/>
                        <a14:foregroundMark x1="41951" y1="59301" x2="70610" y2="68546"/>
                        <a14:foregroundMark x1="70610" y1="68546" x2="34512" y2="72379"/>
                        <a14:foregroundMark x1="34512" y1="72379" x2="75713" y2="82949"/>
                        <a14:foregroundMark x1="67468" y1="86486" x2="31463" y2="82074"/>
                        <a14:foregroundMark x1="40732" y1="23563" x2="69756" y2="28298"/>
                        <a14:foregroundMark x1="69756" y1="28298" x2="52195" y2="28072"/>
                        <a14:foregroundMark x1="49512" y1="30214" x2="70244" y2="33258"/>
                        <a14:foregroundMark x1="71829" y1="38444" x2="78415" y2="46900"/>
                        <a14:foregroundMark x1="10244" y1="18715" x2="34878" y2="3269"/>
                        <a14:foregroundMark x1="34878" y1="3269" x2="49390" y2="1015"/>
                        <a14:foregroundMark x1="49390" y1="1015" x2="76951" y2="8117"/>
                        <a14:foregroundMark x1="76951" y1="8117" x2="83293" y2="12627"/>
                        <a14:foregroundMark x1="22317" y1="21421" x2="53171" y2="12063"/>
                        <a14:foregroundMark x1="53171" y1="12063" x2="53537" y2="11725"/>
                        <a14:foregroundMark x1="41341" y1="11725" x2="64634" y2="9019"/>
                        <a14:foregroundMark x1="50244" y1="16009" x2="70244" y2="19955"/>
                        <a14:foregroundMark x1="51829" y1="3833" x2="65976" y2="8906"/>
                        <a14:foregroundMark x1="65976" y1="8906" x2="68171" y2="11725"/>
                        <a14:foregroundMark x1="44105" y1="470" x2="55366" y2="1466"/>
                        <a14:foregroundMark x1="55366" y1="1466" x2="47927" y2="1466"/>
                        <a14:foregroundMark x1="33537" y1="87260" x2="48780" y2="90192"/>
                        <a14:foregroundMark x1="48780" y1="90192" x2="63537" y2="88162"/>
                        <a14:foregroundMark x1="35488" y1="90530" x2="49268" y2="93010"/>
                        <a14:foregroundMark x1="49268" y1="93010" x2="55220" y2="91929"/>
                        <a14:foregroundMark x1="89512" y1="72041" x2="96341" y2="60316"/>
                        <a14:foregroundMark x1="96341" y1="60316" x2="98293" y2="34273"/>
                        <a14:foregroundMark x1="98293" y1="34273" x2="90366" y2="23224"/>
                        <a14:foregroundMark x1="90366" y1="23224" x2="88537" y2="21984"/>
                        <a14:foregroundMark x1="92195" y1="23563" x2="98049" y2="35287"/>
                        <a14:foregroundMark x1="98049" y1="35287" x2="99634" y2="48253"/>
                        <a14:foregroundMark x1="99634" y1="48253" x2="92195" y2="63247"/>
                        <a14:foregroundMark x1="61707" y1="90530" x2="75732" y2="86359"/>
                        <a14:foregroundMark x1="75732" y1="86359" x2="73415" y2="86584"/>
                        <a14:foregroundMark x1="76707" y1="85682" x2="80976" y2="82638"/>
                        <a14:foregroundMark x1="75732" y1="84216" x2="77683" y2="84216"/>
                        <a14:backgroundMark x1="5610" y1="21759" x2="732" y2="34949"/>
                        <a14:backgroundMark x1="732" y1="34949" x2="732" y2="35062"/>
                        <a14:backgroundMark x1="1098" y1="35062" x2="122" y2="37204"/>
                        <a14:backgroundMark x1="39756" y1="451" x2="44268" y2="225"/>
                        <a14:backgroundMark x1="76391" y1="86334" x2="75664" y2="86477"/>
                        <a14:backgroundMark x1="85976" y1="84442" x2="77782" y2="86059"/>
                        <a14:backgroundMark x1="85000" y1="84780" x2="86220" y2="86922"/>
                        <a14:backgroundMark x1="61360" y1="91135" x2="56463" y2="93236"/>
                        <a14:backgroundMark x1="81951" y1="82300" x2="80926" y2="82740"/>
                      </a14:backgroundRemoval>
                    </a14:imgEffect>
                  </a14:imgLayer>
                </a14:imgProps>
              </a:ext>
              <a:ext uri="{28A0092B-C50C-407E-A947-70E740481C1C}">
                <a14:useLocalDpi xmlns:a14="http://schemas.microsoft.com/office/drawing/2010/main" val="0"/>
              </a:ext>
            </a:extLst>
          </a:blip>
          <a:srcRect b="7581"/>
          <a:stretch/>
        </p:blipFill>
        <p:spPr bwMode="auto">
          <a:xfrm>
            <a:off x="4658258" y="1076143"/>
            <a:ext cx="2875481" cy="2872971"/>
          </a:xfrm>
          <a:prstGeom prst="rect">
            <a:avLst/>
          </a:prstGeom>
          <a:noFill/>
          <a:extLst>
            <a:ext uri="{909E8E84-426E-40DD-AFC4-6F175D3DCCD1}">
              <a14:hiddenFill xmlns:a14="http://schemas.microsoft.com/office/drawing/2010/main">
                <a:solidFill>
                  <a:srgbClr val="FFFFFF"/>
                </a:solidFill>
              </a14:hiddenFill>
            </a:ext>
          </a:extLst>
        </p:spPr>
      </p:pic>
      <p:pic>
        <p:nvPicPr>
          <p:cNvPr id="8" name="Pladsholder til indhold 7">
            <a:extLst>
              <a:ext uri="{FF2B5EF4-FFF2-40B4-BE49-F238E27FC236}">
                <a16:creationId xmlns:a16="http://schemas.microsoft.com/office/drawing/2014/main" id="{23B33B9A-A85B-410F-8A38-BB5FEED8B4F1}"/>
              </a:ext>
            </a:extLst>
          </p:cNvPr>
          <p:cNvPicPr>
            <a:picLocks noGrp="1" noChangeAspect="1"/>
          </p:cNvPicPr>
          <p:nvPr>
            <p:ph sz="quarter" idx="13"/>
          </p:nvPr>
        </p:nvPicPr>
        <p:blipFill>
          <a:blip r:embed="rId5"/>
          <a:stretch>
            <a:fillRect/>
          </a:stretch>
        </p:blipFill>
        <p:spPr>
          <a:xfrm>
            <a:off x="550863" y="4607719"/>
            <a:ext cx="2857500" cy="1600200"/>
          </a:xfrm>
          <a:prstGeom prst="rect">
            <a:avLst/>
          </a:prstGeom>
        </p:spPr>
      </p:pic>
      <p:pic>
        <p:nvPicPr>
          <p:cNvPr id="9" name="Pladsholder til indhold 4">
            <a:extLst>
              <a:ext uri="{FF2B5EF4-FFF2-40B4-BE49-F238E27FC236}">
                <a16:creationId xmlns:a16="http://schemas.microsoft.com/office/drawing/2014/main" id="{07E982CB-7587-4D22-B02F-9D41BD651874}"/>
              </a:ext>
            </a:extLst>
          </p:cNvPr>
          <p:cNvPicPr>
            <a:picLocks noChangeAspect="1"/>
          </p:cNvPicPr>
          <p:nvPr/>
        </p:nvPicPr>
        <p:blipFill>
          <a:blip r:embed="rId6"/>
          <a:stretch>
            <a:fillRect/>
          </a:stretch>
        </p:blipFill>
        <p:spPr>
          <a:xfrm>
            <a:off x="3602733" y="4576481"/>
            <a:ext cx="3044899" cy="1662675"/>
          </a:xfrm>
          <a:prstGeom prst="rect">
            <a:avLst/>
          </a:prstGeom>
        </p:spPr>
      </p:pic>
      <p:pic>
        <p:nvPicPr>
          <p:cNvPr id="10" name="Billede 9">
            <a:extLst>
              <a:ext uri="{FF2B5EF4-FFF2-40B4-BE49-F238E27FC236}">
                <a16:creationId xmlns:a16="http://schemas.microsoft.com/office/drawing/2014/main" id="{0A1F1EB1-0055-48BD-B1B0-E4D6FD84B483}"/>
              </a:ext>
            </a:extLst>
          </p:cNvPr>
          <p:cNvPicPr>
            <a:picLocks noChangeAspect="1"/>
          </p:cNvPicPr>
          <p:nvPr/>
        </p:nvPicPr>
        <p:blipFill>
          <a:blip r:embed="rId7"/>
          <a:stretch>
            <a:fillRect/>
          </a:stretch>
        </p:blipFill>
        <p:spPr>
          <a:xfrm>
            <a:off x="6842002" y="4610533"/>
            <a:ext cx="2513592" cy="1654781"/>
          </a:xfrm>
          <a:prstGeom prst="rect">
            <a:avLst/>
          </a:prstGeom>
        </p:spPr>
      </p:pic>
      <p:pic>
        <p:nvPicPr>
          <p:cNvPr id="11" name="Picture 2" descr="question mark - Wiktionary">
            <a:extLst>
              <a:ext uri="{FF2B5EF4-FFF2-40B4-BE49-F238E27FC236}">
                <a16:creationId xmlns:a16="http://schemas.microsoft.com/office/drawing/2014/main" id="{71F715C3-FC63-43C4-90B9-0BCC6A0FE07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89853" y="4718266"/>
            <a:ext cx="1439313" cy="1439313"/>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Lige pilforbindelse 11">
            <a:extLst>
              <a:ext uri="{FF2B5EF4-FFF2-40B4-BE49-F238E27FC236}">
                <a16:creationId xmlns:a16="http://schemas.microsoft.com/office/drawing/2014/main" id="{2752EDF1-7AEA-43A4-A25D-1437A62D842B}"/>
              </a:ext>
            </a:extLst>
          </p:cNvPr>
          <p:cNvCxnSpPr/>
          <p:nvPr/>
        </p:nvCxnSpPr>
        <p:spPr>
          <a:xfrm flipV="1">
            <a:off x="2436042" y="2818109"/>
            <a:ext cx="2333381" cy="16468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Lige pilforbindelse 12">
            <a:extLst>
              <a:ext uri="{FF2B5EF4-FFF2-40B4-BE49-F238E27FC236}">
                <a16:creationId xmlns:a16="http://schemas.microsoft.com/office/drawing/2014/main" id="{A39C64D4-CEE3-4F90-9043-C6CE561B62CF}"/>
              </a:ext>
            </a:extLst>
          </p:cNvPr>
          <p:cNvCxnSpPr>
            <a:cxnSpLocks/>
          </p:cNvCxnSpPr>
          <p:nvPr/>
        </p:nvCxnSpPr>
        <p:spPr>
          <a:xfrm flipV="1">
            <a:off x="5125182" y="2740780"/>
            <a:ext cx="1175257" cy="16773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Lige pilforbindelse 14">
            <a:extLst>
              <a:ext uri="{FF2B5EF4-FFF2-40B4-BE49-F238E27FC236}">
                <a16:creationId xmlns:a16="http://schemas.microsoft.com/office/drawing/2014/main" id="{1D839DFD-556B-4313-AC45-89E0E7102184}"/>
              </a:ext>
            </a:extLst>
          </p:cNvPr>
          <p:cNvCxnSpPr>
            <a:cxnSpLocks/>
          </p:cNvCxnSpPr>
          <p:nvPr/>
        </p:nvCxnSpPr>
        <p:spPr>
          <a:xfrm flipH="1" flipV="1">
            <a:off x="5988205" y="1248937"/>
            <a:ext cx="2375210" cy="32160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Lige pilforbindelse 17">
            <a:extLst>
              <a:ext uri="{FF2B5EF4-FFF2-40B4-BE49-F238E27FC236}">
                <a16:creationId xmlns:a16="http://schemas.microsoft.com/office/drawing/2014/main" id="{74AE502A-F436-4557-AA88-BFCEEB95909F}"/>
              </a:ext>
            </a:extLst>
          </p:cNvPr>
          <p:cNvCxnSpPr>
            <a:cxnSpLocks/>
          </p:cNvCxnSpPr>
          <p:nvPr/>
        </p:nvCxnSpPr>
        <p:spPr>
          <a:xfrm flipH="1" flipV="1">
            <a:off x="8279844" y="3077737"/>
            <a:ext cx="1989777" cy="13744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1184510"/>
      </p:ext>
    </p:extLst>
  </p:cSld>
  <p:clrMapOvr>
    <a:masterClrMapping/>
  </p:clrMapOvr>
</p:sld>
</file>

<file path=ppt/theme/theme1.xml><?xml version="1.0" encoding="utf-8"?>
<a:theme xmlns:a="http://schemas.openxmlformats.org/drawingml/2006/main" name="MS-Theme-01">
  <a:themeElements>
    <a:clrScheme name="SDG 15">
      <a:dk1>
        <a:srgbClr val="111111"/>
      </a:dk1>
      <a:lt1>
        <a:srgbClr val="EEEEEE"/>
      </a:lt1>
      <a:dk2>
        <a:srgbClr val="333333"/>
      </a:dk2>
      <a:lt2>
        <a:srgbClr val="F8F8F8"/>
      </a:lt2>
      <a:accent1>
        <a:srgbClr val="56C02B"/>
      </a:accent1>
      <a:accent2>
        <a:srgbClr val="4C9F38"/>
      </a:accent2>
      <a:accent3>
        <a:srgbClr val="3F7E44"/>
      </a:accent3>
      <a:accent4>
        <a:srgbClr val="26BDE2"/>
      </a:accent4>
      <a:accent5>
        <a:srgbClr val="0A97D9"/>
      </a:accent5>
      <a:accent6>
        <a:srgbClr val="00689D"/>
      </a:accent6>
      <a:hlink>
        <a:srgbClr val="56C02B"/>
      </a:hlink>
      <a:folHlink>
        <a:srgbClr val="4C9F38"/>
      </a:folHlink>
    </a:clrScheme>
    <a:fontScheme name="Test">
      <a:majorFont>
        <a:latin typeface="Teko-Regular"/>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D999D3-47E3-DA45-A34D-15718D39A5DC}" vid="{04FAC5F9-21AE-B946-B8C0-EBD3DAE49C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 PP Template 06</Template>
  <TotalTime>165</TotalTime>
  <Words>1096</Words>
  <Application>Microsoft Office PowerPoint</Application>
  <PresentationFormat>Widescreen</PresentationFormat>
  <Paragraphs>85</Paragraphs>
  <Slides>9</Slides>
  <Notes>5</Notes>
  <HiddenSlides>0</HiddenSlides>
  <MMClips>1</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9</vt:i4>
      </vt:variant>
    </vt:vector>
  </HeadingPairs>
  <TitlesOfParts>
    <vt:vector size="14" baseType="lpstr">
      <vt:lpstr>Wingdings</vt:lpstr>
      <vt:lpstr>Teko-Regular</vt:lpstr>
      <vt:lpstr>Calibri</vt:lpstr>
      <vt:lpstr>Arial</vt:lpstr>
      <vt:lpstr>MS-Theme-01</vt:lpstr>
      <vt:lpstr>Arktis under forandring</vt:lpstr>
      <vt:lpstr>ph.d.forsker ved DTU Aqua, Louise Flensborg om biodiversiteten I arktis</vt:lpstr>
      <vt:lpstr>Hvad er biodiversitet?</vt:lpstr>
      <vt:lpstr>Hvad er biodiversitet?</vt:lpstr>
      <vt:lpstr>Forskellige typer biodiversitet</vt:lpstr>
      <vt:lpstr>Eksempler på Forskellige niveauer biodiversitet</vt:lpstr>
      <vt:lpstr>Forskellige typer af biodiversitet</vt:lpstr>
      <vt:lpstr>Fælles Opsamling på arbejdet med artiklen </vt:lpstr>
      <vt:lpstr>Hvor finder vi den største biodiversitet på Jorden?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Julie</dc:creator>
  <cp:lastModifiedBy>Julie Lindholm</cp:lastModifiedBy>
  <cp:revision>3</cp:revision>
  <dcterms:created xsi:type="dcterms:W3CDTF">2021-11-25T12:20:26Z</dcterms:created>
  <dcterms:modified xsi:type="dcterms:W3CDTF">2022-01-26T10:10:45Z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4a6cde5-7839-4ec4-8d8e-c07bb763d4d9_Enabled">
    <vt:lpwstr>true</vt:lpwstr>
  </property>
  <property fmtid="{D5CDD505-2E9C-101B-9397-08002B2CF9AE}" pid="3" name="MSIP_Label_74a6cde5-7839-4ec4-8d8e-c07bb763d4d9_SetDate">
    <vt:lpwstr>2021-11-25T12:29:37Z</vt:lpwstr>
  </property>
  <property fmtid="{D5CDD505-2E9C-101B-9397-08002B2CF9AE}" pid="4" name="MSIP_Label_74a6cde5-7839-4ec4-8d8e-c07bb763d4d9_Method">
    <vt:lpwstr>Privileged</vt:lpwstr>
  </property>
  <property fmtid="{D5CDD505-2E9C-101B-9397-08002B2CF9AE}" pid="5" name="MSIP_Label_74a6cde5-7839-4ec4-8d8e-c07bb763d4d9_Name">
    <vt:lpwstr>Public</vt:lpwstr>
  </property>
  <property fmtid="{D5CDD505-2E9C-101B-9397-08002B2CF9AE}" pid="6" name="MSIP_Label_74a6cde5-7839-4ec4-8d8e-c07bb763d4d9_SiteId">
    <vt:lpwstr>3c41b599-f42e-41c3-b837-b8a13451b079</vt:lpwstr>
  </property>
  <property fmtid="{D5CDD505-2E9C-101B-9397-08002B2CF9AE}" pid="7" name="MSIP_Label_74a6cde5-7839-4ec4-8d8e-c07bb763d4d9_ActionId">
    <vt:lpwstr>7c749932-66bb-4ee2-8afc-96fda657323a</vt:lpwstr>
  </property>
  <property fmtid="{D5CDD505-2E9C-101B-9397-08002B2CF9AE}" pid="8" name="MSIP_Label_74a6cde5-7839-4ec4-8d8e-c07bb763d4d9_ContentBits">
    <vt:lpwstr>0</vt:lpwstr>
  </property>
</Properties>
</file>