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26" r:id="rId1"/>
  </p:sldMasterIdLst>
  <p:notesMasterIdLst>
    <p:notesMasterId r:id="rId10"/>
  </p:notesMasterIdLst>
  <p:sldIdLst>
    <p:sldId id="256" r:id="rId2"/>
    <p:sldId id="260" r:id="rId3"/>
    <p:sldId id="258" r:id="rId4"/>
    <p:sldId id="265" r:id="rId5"/>
    <p:sldId id="261" r:id="rId6"/>
    <p:sldId id="264" r:id="rId7"/>
    <p:sldId id="262" r:id="rId8"/>
    <p:sldId id="263"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Teko-Regular" panose="020B0604020202020204" charset="0"/>
      <p:regular r:id="rId15"/>
    </p:embeddedFont>
  </p:embeddedFontLst>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3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53"/>
    <p:restoredTop sz="88000" autoAdjust="0"/>
  </p:normalViewPr>
  <p:slideViewPr>
    <p:cSldViewPr snapToGrid="0" snapToObjects="1">
      <p:cViewPr varScale="1">
        <p:scale>
          <a:sx n="59" d="100"/>
          <a:sy n="59" d="100"/>
        </p:scale>
        <p:origin x="1320" y="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D82D7-6358-8548-BA45-9AAC0FE1DC5B}" type="datetimeFigureOut">
              <a:rPr lang="en-DK" smtClean="0"/>
              <a:t>15/03/2022</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B5708-B5F4-5149-91B2-DFC06EF96B09}" type="slidenum">
              <a:rPr lang="en-DK" smtClean="0"/>
              <a:t>‹nr.›</a:t>
            </a:fld>
            <a:endParaRPr lang="en-DK"/>
          </a:p>
        </p:txBody>
      </p:sp>
    </p:spTree>
    <p:extLst>
      <p:ext uri="{BB962C8B-B14F-4D97-AF65-F5344CB8AC3E}">
        <p14:creationId xmlns:p14="http://schemas.microsoft.com/office/powerpoint/2010/main" val="63590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D7B5708-B5F4-5149-91B2-DFC06EF96B09}" type="slidenum">
              <a:rPr lang="en-DK" smtClean="0"/>
              <a:t>1</a:t>
            </a:fld>
            <a:endParaRPr lang="en-DK"/>
          </a:p>
        </p:txBody>
      </p:sp>
    </p:spTree>
    <p:extLst>
      <p:ext uri="{BB962C8B-B14F-4D97-AF65-F5344CB8AC3E}">
        <p14:creationId xmlns:p14="http://schemas.microsoft.com/office/powerpoint/2010/main" val="77259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Figur kilder: </a:t>
            </a:r>
          </a:p>
          <a:p>
            <a:r>
              <a:rPr lang="da-DK" dirty="0"/>
              <a:t>https://climate.nasa.gov/news/2876/new-studies-increase-confidence-in-nasas-measure-of-earths-temperature/</a:t>
            </a:r>
          </a:p>
          <a:p>
            <a:endParaRPr lang="da-DK" dirty="0"/>
          </a:p>
        </p:txBody>
      </p:sp>
      <p:sp>
        <p:nvSpPr>
          <p:cNvPr id="4" name="Pladsholder til slidenummer 3"/>
          <p:cNvSpPr>
            <a:spLocks noGrp="1"/>
          </p:cNvSpPr>
          <p:nvPr>
            <p:ph type="sldNum" sz="quarter" idx="5"/>
          </p:nvPr>
        </p:nvSpPr>
        <p:spPr/>
        <p:txBody>
          <a:bodyPr/>
          <a:lstStyle/>
          <a:p>
            <a:fld id="{DD7B5708-B5F4-5149-91B2-DFC06EF96B09}" type="slidenum">
              <a:rPr lang="en-DK" smtClean="0"/>
              <a:t>3</a:t>
            </a:fld>
            <a:endParaRPr lang="en-DK"/>
          </a:p>
        </p:txBody>
      </p:sp>
    </p:spTree>
    <p:extLst>
      <p:ext uri="{BB962C8B-B14F-4D97-AF65-F5344CB8AC3E}">
        <p14:creationId xmlns:p14="http://schemas.microsoft.com/office/powerpoint/2010/main" val="10734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Interaktiv figur kilder: https://interactive-atlas.ipcc.ch/  Gå</a:t>
            </a:r>
            <a:r>
              <a:rPr lang="da-DK" baseline="0" dirty="0"/>
              <a:t> ind på siden og rotér ”globussen”, så man kan se hele verden som illustration af, hvad </a:t>
            </a:r>
            <a:r>
              <a:rPr lang="da-DK" baseline="0" dirty="0" err="1"/>
              <a:t>IPCC’s</a:t>
            </a:r>
            <a:r>
              <a:rPr lang="da-DK" baseline="0" dirty="0"/>
              <a:t> prognoser kan levere af information. </a:t>
            </a:r>
            <a:endParaRPr lang="da-DK" dirty="0"/>
          </a:p>
          <a:p>
            <a:r>
              <a:rPr lang="da-DK" dirty="0"/>
              <a:t>Som det kan ses i figuren,</a:t>
            </a:r>
            <a:r>
              <a:rPr lang="da-DK" baseline="0" dirty="0"/>
              <a:t> er det tydeligt, at Arktis er et af de områder, som i alle scenarierne kommer til at opleve en væsentlig opvarmning i forhold til resten af Jorden. Yderligere kan man ved at vælge </a:t>
            </a:r>
            <a:r>
              <a:rPr lang="da-DK" baseline="0" dirty="0" err="1"/>
              <a:t>precipitation</a:t>
            </a:r>
            <a:r>
              <a:rPr lang="da-DK" baseline="0" dirty="0"/>
              <a:t> også se effekterne på mængderne af vand – og dermed afløb til floder og til sidst havet.</a:t>
            </a:r>
          </a:p>
          <a:p>
            <a:r>
              <a:rPr lang="da-DK" baseline="0" dirty="0"/>
              <a:t>Hvis det har interesse – kan man gå endnu mere i detaljer på regionalt niveau her https://interactive-atlas.ipcc.ch/regional-information#eyJ0eXBlIjoiQVRMQVMiLCJjb21tb25zIjp7ImxhdCI6OTc3MiwibG5nIjo0MDA2OTIsInpvb20iOjQsInByb2oiOiJFUFNHOjU0MDMwIiwibW9kZSI6ImNvbXBsZXRlX2F0bGFzIn0sInByaW1hcnkiOnsic2NlbmFyaW8iOiJzc3A1ODUiLCJwZXJpb2QiOiIyIiwic2Vhc29uIjoieWVhciIsImRhdGFzZXQiOiJDTUlQNiIsInZhcmlhYmxlIjoidGFzIiwidmFsdWVUeXBlIjoiQU5PTUFMWSIsImhhdGNoaW5nIjoiRElTQUJMRUQiLCJyZWdpb25TZXQiOiJhcjYiLCJiYXNlbGluZSI6InByZUluZHVzdHJpYWwiLCJyZWdpb25zU2VsZWN0ZWQiOltdfSwicGxvdCI6eyJhY3RpdmVUYWIiOiJwbHVtZSIsIm1hc2siOiJub25lIiwic2NhdHRlcllNYWciOm51bGwsInNjYXR0ZXJZVmFyIjpudWxsLCJzaG93aW5nIjpmYWxzZX19 . </a:t>
            </a:r>
          </a:p>
          <a:p>
            <a:r>
              <a:rPr lang="da-DK" baseline="0" dirty="0"/>
              <a:t>Vær opmærksom på, at baselines skal indstilles og forklares som koncept for eleverne lige såvel som variablerne selvfølgelig er interessante at se på. Endeligt er det nok nemmest at holde sig til det dataset, der hedder CMIP6, der er den nyeste model publiceret som en del af </a:t>
            </a:r>
            <a:r>
              <a:rPr lang="da-DK" baseline="0" dirty="0" err="1"/>
              <a:t>IPCC’s</a:t>
            </a:r>
            <a:r>
              <a:rPr lang="da-DK" baseline="0" dirty="0"/>
              <a:t> 6. </a:t>
            </a:r>
            <a:r>
              <a:rPr lang="da-DK" baseline="0" dirty="0" err="1"/>
              <a:t>assessment</a:t>
            </a:r>
            <a:r>
              <a:rPr lang="da-DK" baseline="0" dirty="0"/>
              <a:t> rapport i 2021.  </a:t>
            </a:r>
          </a:p>
          <a:p>
            <a:r>
              <a:rPr lang="da-DK" baseline="0" dirty="0"/>
              <a:t>Og til sidst – pas nu på, det ikke bliver for deprimerende, men derimod set som et smart redskab til at konkretisere, hvad vi kan forvente. </a:t>
            </a:r>
            <a:endParaRPr lang="da-DK" dirty="0"/>
          </a:p>
          <a:p>
            <a:endParaRPr lang="da-DK" dirty="0"/>
          </a:p>
        </p:txBody>
      </p:sp>
      <p:sp>
        <p:nvSpPr>
          <p:cNvPr id="4" name="Pladsholder til slidenummer 3"/>
          <p:cNvSpPr>
            <a:spLocks noGrp="1"/>
          </p:cNvSpPr>
          <p:nvPr>
            <p:ph type="sldNum" sz="quarter" idx="5"/>
          </p:nvPr>
        </p:nvSpPr>
        <p:spPr/>
        <p:txBody>
          <a:bodyPr/>
          <a:lstStyle/>
          <a:p>
            <a:fld id="{DD7B5708-B5F4-5149-91B2-DFC06EF96B09}" type="slidenum">
              <a:rPr lang="en-DK" smtClean="0"/>
              <a:t>4</a:t>
            </a:fld>
            <a:endParaRPr lang="en-DK"/>
          </a:p>
        </p:txBody>
      </p:sp>
    </p:spTree>
    <p:extLst>
      <p:ext uri="{BB962C8B-B14F-4D97-AF65-F5344CB8AC3E}">
        <p14:creationId xmlns:p14="http://schemas.microsoft.com/office/powerpoint/2010/main" val="2797678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https://www.youtube.com/watch?v=PxFeeMPCPhQ</a:t>
            </a:r>
            <a:endParaRPr lang="en-DK" dirty="0"/>
          </a:p>
        </p:txBody>
      </p:sp>
      <p:sp>
        <p:nvSpPr>
          <p:cNvPr id="4" name="Pladsholder til slidenummer 3"/>
          <p:cNvSpPr>
            <a:spLocks noGrp="1"/>
          </p:cNvSpPr>
          <p:nvPr>
            <p:ph type="sldNum" sz="quarter" idx="5"/>
          </p:nvPr>
        </p:nvSpPr>
        <p:spPr/>
        <p:txBody>
          <a:bodyPr/>
          <a:lstStyle/>
          <a:p>
            <a:fld id="{DD7B5708-B5F4-5149-91B2-DFC06EF96B09}" type="slidenum">
              <a:rPr lang="en-DK" smtClean="0"/>
              <a:t>6</a:t>
            </a:fld>
            <a:endParaRPr lang="en-DK"/>
          </a:p>
        </p:txBody>
      </p:sp>
    </p:spTree>
    <p:extLst>
      <p:ext uri="{BB962C8B-B14F-4D97-AF65-F5344CB8AC3E}">
        <p14:creationId xmlns:p14="http://schemas.microsoft.com/office/powerpoint/2010/main" val="74679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DK" dirty="0"/>
          </a:p>
        </p:txBody>
      </p:sp>
      <p:sp>
        <p:nvSpPr>
          <p:cNvPr id="4" name="Pladsholder til slidenummer 3"/>
          <p:cNvSpPr>
            <a:spLocks noGrp="1"/>
          </p:cNvSpPr>
          <p:nvPr>
            <p:ph type="sldNum" sz="quarter" idx="5"/>
          </p:nvPr>
        </p:nvSpPr>
        <p:spPr/>
        <p:txBody>
          <a:bodyPr/>
          <a:lstStyle/>
          <a:p>
            <a:fld id="{DD7B5708-B5F4-5149-91B2-DFC06EF96B09}" type="slidenum">
              <a:rPr lang="en-DK" smtClean="0"/>
              <a:t>7</a:t>
            </a:fld>
            <a:endParaRPr lang="en-DK"/>
          </a:p>
        </p:txBody>
      </p:sp>
    </p:spTree>
    <p:extLst>
      <p:ext uri="{BB962C8B-B14F-4D97-AF65-F5344CB8AC3E}">
        <p14:creationId xmlns:p14="http://schemas.microsoft.com/office/powerpoint/2010/main" val="2102609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CB884-057B-8544-A15F-B43D98233415}"/>
              </a:ext>
            </a:extLst>
          </p:cNvPr>
          <p:cNvSpPr>
            <a:spLocks noGrp="1"/>
          </p:cNvSpPr>
          <p:nvPr>
            <p:ph type="ctrTitle"/>
          </p:nvPr>
        </p:nvSpPr>
        <p:spPr>
          <a:xfrm>
            <a:off x="550863" y="549276"/>
            <a:ext cx="5437187" cy="2879726"/>
          </a:xfrm>
        </p:spPr>
        <p:txBody>
          <a:bodyPr anchor="b"/>
          <a:lstStyle>
            <a:lvl1pPr algn="l">
              <a:lnSpc>
                <a:spcPct val="70000"/>
              </a:lnSpc>
              <a:defRPr sz="6000" cap="all" baseline="0"/>
            </a:lvl1pPr>
          </a:lstStyle>
          <a:p>
            <a:r>
              <a:rPr lang="da-DK"/>
              <a:t>Klik for at redigere titeltypografien i masteren</a:t>
            </a:r>
            <a:endParaRPr lang="en-DK" dirty="0"/>
          </a:p>
        </p:txBody>
      </p:sp>
      <p:sp>
        <p:nvSpPr>
          <p:cNvPr id="3" name="Subtitle 2">
            <a:extLst>
              <a:ext uri="{FF2B5EF4-FFF2-40B4-BE49-F238E27FC236}">
                <a16:creationId xmlns:a16="http://schemas.microsoft.com/office/drawing/2014/main" id="{57C71F9E-F53E-484B-93FA-8C6CA5996A90}"/>
              </a:ext>
            </a:extLst>
          </p:cNvPr>
          <p:cNvSpPr>
            <a:spLocks noGrp="1"/>
          </p:cNvSpPr>
          <p:nvPr>
            <p:ph type="subTitle" idx="1"/>
          </p:nvPr>
        </p:nvSpPr>
        <p:spPr>
          <a:xfrm>
            <a:off x="550863" y="3429001"/>
            <a:ext cx="5437187" cy="666750"/>
          </a:xfrm>
        </p:spPr>
        <p:txBody>
          <a:bodyPr lIns="0" tIns="0" rIns="0" bIns="0"/>
          <a:lstStyle>
            <a:lvl1pPr marL="0" indent="0" algn="l">
              <a:buNone/>
              <a:defRPr lang="en-US" sz="2400" kern="1200" cap="all" baseline="0" dirty="0" smtClean="0">
                <a:solidFill>
                  <a:schemeClr val="tx1">
                    <a:lumMod val="90000"/>
                    <a:lumOff val="10000"/>
                  </a:schemeClr>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dirty="0"/>
          </a:p>
        </p:txBody>
      </p:sp>
      <p:sp>
        <p:nvSpPr>
          <p:cNvPr id="26" name="Picture Placeholder 25">
            <a:extLst>
              <a:ext uri="{FF2B5EF4-FFF2-40B4-BE49-F238E27FC236}">
                <a16:creationId xmlns:a16="http://schemas.microsoft.com/office/drawing/2014/main" id="{8BF8D12C-AB5E-4244-ABEC-390DD035EFAA}"/>
              </a:ext>
            </a:extLst>
          </p:cNvPr>
          <p:cNvSpPr>
            <a:spLocks noGrp="1"/>
          </p:cNvSpPr>
          <p:nvPr>
            <p:ph type="pic" sz="quarter" idx="13" hasCustomPrompt="1"/>
          </p:nvPr>
        </p:nvSpPr>
        <p:spPr>
          <a:xfrm>
            <a:off x="6203950" y="333375"/>
            <a:ext cx="5437188" cy="6191250"/>
          </a:xfrm>
          <a:pattFill prst="pct50">
            <a:fgClr>
              <a:schemeClr val="accent1"/>
            </a:fgClr>
            <a:bgClr>
              <a:schemeClr val="accent1">
                <a:lumMod val="20000"/>
                <a:lumOff val="80000"/>
              </a:schemeClr>
            </a:bgClr>
          </a:pattFill>
        </p:spPr>
        <p:txBody>
          <a:bodyPr anchor="ctr">
            <a:normAutofit/>
          </a:bodyPr>
          <a:lstStyle>
            <a:lvl1pPr marL="0" indent="0" algn="ctr">
              <a:buFontTx/>
              <a:buNone/>
              <a:defRPr sz="900">
                <a:latin typeface="+mn-lt"/>
              </a:defRPr>
            </a:lvl1pPr>
          </a:lstStyle>
          <a:p>
            <a:r>
              <a:rPr lang="en-DK" dirty="0"/>
              <a:t>Insert Header Picture</a:t>
            </a:r>
          </a:p>
        </p:txBody>
      </p:sp>
      <p:sp>
        <p:nvSpPr>
          <p:cNvPr id="31" name="Picture Placeholder 30">
            <a:extLst>
              <a:ext uri="{FF2B5EF4-FFF2-40B4-BE49-F238E27FC236}">
                <a16:creationId xmlns:a16="http://schemas.microsoft.com/office/drawing/2014/main" id="{3F02DC30-D565-9641-A2F4-D52869589F32}"/>
              </a:ext>
            </a:extLst>
          </p:cNvPr>
          <p:cNvSpPr>
            <a:spLocks noGrp="1"/>
          </p:cNvSpPr>
          <p:nvPr>
            <p:ph type="pic" sz="quarter" idx="14" hasCustomPrompt="1"/>
          </p:nvPr>
        </p:nvSpPr>
        <p:spPr>
          <a:xfrm>
            <a:off x="550863" y="5891025"/>
            <a:ext cx="633600" cy="633600"/>
          </a:xfrm>
        </p:spPr>
        <p:txBody>
          <a:bodyPr>
            <a:normAutofit/>
          </a:bodyPr>
          <a:lstStyle>
            <a:lvl1pPr marL="0" indent="0" algn="ctr">
              <a:buNone/>
              <a:defRPr sz="900">
                <a:latin typeface="+mn-lt"/>
              </a:defRPr>
            </a:lvl1pPr>
          </a:lstStyle>
          <a:p>
            <a:r>
              <a:rPr lang="en-DK" dirty="0"/>
              <a:t>SDI Icon</a:t>
            </a:r>
          </a:p>
        </p:txBody>
      </p:sp>
      <p:sp>
        <p:nvSpPr>
          <p:cNvPr id="8" name="Picture Placeholder 30">
            <a:extLst>
              <a:ext uri="{FF2B5EF4-FFF2-40B4-BE49-F238E27FC236}">
                <a16:creationId xmlns:a16="http://schemas.microsoft.com/office/drawing/2014/main" id="{F17BBEB6-BF74-1043-B739-055B75743470}"/>
              </a:ext>
            </a:extLst>
          </p:cNvPr>
          <p:cNvSpPr>
            <a:spLocks noGrp="1"/>
          </p:cNvSpPr>
          <p:nvPr>
            <p:ph type="pic" sz="quarter" idx="15" hasCustomPrompt="1"/>
          </p:nvPr>
        </p:nvSpPr>
        <p:spPr>
          <a:xfrm>
            <a:off x="1266313" y="5891025"/>
            <a:ext cx="633600" cy="633600"/>
          </a:xfrm>
        </p:spPr>
        <p:txBody>
          <a:bodyPr>
            <a:normAutofit/>
          </a:bodyPr>
          <a:lstStyle>
            <a:lvl1pPr marL="0" indent="0" algn="ctr">
              <a:buNone/>
              <a:defRPr sz="900">
                <a:latin typeface="+mn-lt"/>
              </a:defRPr>
            </a:lvl1pPr>
          </a:lstStyle>
          <a:p>
            <a:r>
              <a:rPr lang="en-DK" dirty="0"/>
              <a:t>SDI Icon</a:t>
            </a:r>
          </a:p>
        </p:txBody>
      </p:sp>
      <p:sp>
        <p:nvSpPr>
          <p:cNvPr id="9" name="Rectangle 8">
            <a:extLst>
              <a:ext uri="{FF2B5EF4-FFF2-40B4-BE49-F238E27FC236}">
                <a16:creationId xmlns:a16="http://schemas.microsoft.com/office/drawing/2014/main" id="{DC0D55E9-6163-9E4C-A1C7-5AEA58141304}"/>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Picture Placeholder 30">
            <a:extLst>
              <a:ext uri="{FF2B5EF4-FFF2-40B4-BE49-F238E27FC236}">
                <a16:creationId xmlns:a16="http://schemas.microsoft.com/office/drawing/2014/main" id="{B0B345B1-04E9-AE4A-8E74-903CF9513C41}"/>
              </a:ext>
            </a:extLst>
          </p:cNvPr>
          <p:cNvSpPr>
            <a:spLocks noGrp="1"/>
          </p:cNvSpPr>
          <p:nvPr>
            <p:ph type="pic" sz="quarter" idx="16" hasCustomPrompt="1"/>
          </p:nvPr>
        </p:nvSpPr>
        <p:spPr>
          <a:xfrm>
            <a:off x="1981763" y="5891025"/>
            <a:ext cx="633600" cy="633600"/>
          </a:xfrm>
        </p:spPr>
        <p:txBody>
          <a:bodyPr>
            <a:normAutofit/>
          </a:bodyPr>
          <a:lstStyle>
            <a:lvl1pPr marL="0" indent="0" algn="ctr">
              <a:buNone/>
              <a:defRPr sz="900">
                <a:latin typeface="+mn-lt"/>
              </a:defRPr>
            </a:lvl1pPr>
          </a:lstStyle>
          <a:p>
            <a:r>
              <a:rPr lang="en-DK" dirty="0"/>
              <a:t>SDI Icon</a:t>
            </a:r>
          </a:p>
        </p:txBody>
      </p:sp>
      <p:sp>
        <p:nvSpPr>
          <p:cNvPr id="5" name="Text Placeholder 4">
            <a:extLst>
              <a:ext uri="{FF2B5EF4-FFF2-40B4-BE49-F238E27FC236}">
                <a16:creationId xmlns:a16="http://schemas.microsoft.com/office/drawing/2014/main" id="{D628B41B-958D-9F4A-86C2-B6D22C1FCE37}"/>
              </a:ext>
            </a:extLst>
          </p:cNvPr>
          <p:cNvSpPr>
            <a:spLocks noGrp="1"/>
          </p:cNvSpPr>
          <p:nvPr>
            <p:ph type="body" sz="quarter" idx="17" hasCustomPrompt="1"/>
          </p:nvPr>
        </p:nvSpPr>
        <p:spPr>
          <a:xfrm>
            <a:off x="550862" y="4095751"/>
            <a:ext cx="5437186" cy="1657349"/>
          </a:xfrm>
        </p:spPr>
        <p:txBody>
          <a:bodyPr anchor="t"/>
          <a:lstStyle>
            <a:lvl1pPr marL="0" indent="0">
              <a:buNone/>
              <a:defRPr lang="en-DK" sz="800" b="0">
                <a:effectLst/>
              </a:defRPr>
            </a:lvl1pPr>
            <a:lvl2pPr marL="457200" indent="0">
              <a:buNone/>
              <a:defRPr/>
            </a:lvl2pPr>
            <a:lvl3pPr marL="914400" indent="0">
              <a:buNone/>
              <a:defRPr/>
            </a:lvl3pPr>
            <a:lvl4pPr marL="1371600" indent="0">
              <a:buNone/>
              <a:defRPr/>
            </a:lvl4pPr>
            <a:lvl5pPr marL="1828800" indent="0">
              <a:buNone/>
              <a:defRPr/>
            </a:lvl5pPr>
          </a:lstStyle>
          <a:p>
            <a:r>
              <a:rPr lang="da-DK" sz="800" b="1" dirty="0">
                <a:solidFill>
                  <a:srgbClr val="4C4C4C"/>
                </a:solidFill>
                <a:effectLst/>
                <a:latin typeface="Calibri" panose="020F0502020204030204" pitchFamily="34" charset="0"/>
                <a:ea typeface="Times New Roman" panose="02020603050405020304" pitchFamily="18" charset="0"/>
                <a:cs typeface="Times New Roman (Body CS)"/>
              </a:rPr>
              <a:t>Noter</a:t>
            </a:r>
            <a:endParaRPr lang="en-DK" sz="800" dirty="0">
              <a:solidFill>
                <a:srgbClr val="4C4C4C"/>
              </a:solidFill>
              <a:effectLst/>
              <a:latin typeface="Calibri" panose="020F0502020204030204" pitchFamily="34" charset="0"/>
              <a:ea typeface="Times New Roman" panose="02020603050405020304" pitchFamily="18" charset="0"/>
              <a:cs typeface="Times New Roman (Body CS)"/>
            </a:endParaRPr>
          </a:p>
        </p:txBody>
      </p:sp>
      <p:pic>
        <p:nvPicPr>
          <p:cNvPr id="4" name="Picture 3">
            <a:extLst>
              <a:ext uri="{FF2B5EF4-FFF2-40B4-BE49-F238E27FC236}">
                <a16:creationId xmlns:a16="http://schemas.microsoft.com/office/drawing/2014/main" id="{E5045405-0332-2B40-9CDC-1E0348752CAC}"/>
              </a:ext>
            </a:extLst>
          </p:cNvPr>
          <p:cNvPicPr>
            <a:picLocks noChangeAspect="1"/>
          </p:cNvPicPr>
          <p:nvPr userDrawn="1"/>
        </p:nvPicPr>
        <p:blipFill>
          <a:blip r:embed="rId2"/>
          <a:stretch>
            <a:fillRect/>
          </a:stretch>
        </p:blipFill>
        <p:spPr>
          <a:xfrm>
            <a:off x="5015713" y="6368952"/>
            <a:ext cx="972337" cy="241495"/>
          </a:xfrm>
          <a:prstGeom prst="rect">
            <a:avLst/>
          </a:prstGeom>
        </p:spPr>
      </p:pic>
      <p:sp>
        <p:nvSpPr>
          <p:cNvPr id="14" name="Picture Placeholder 30">
            <a:extLst>
              <a:ext uri="{FF2B5EF4-FFF2-40B4-BE49-F238E27FC236}">
                <a16:creationId xmlns:a16="http://schemas.microsoft.com/office/drawing/2014/main" id="{26550671-BF01-574C-B8ED-C44E55489C16}"/>
              </a:ext>
            </a:extLst>
          </p:cNvPr>
          <p:cNvSpPr>
            <a:spLocks noGrp="1"/>
          </p:cNvSpPr>
          <p:nvPr>
            <p:ph type="pic" sz="quarter" idx="18" hasCustomPrompt="1"/>
          </p:nvPr>
        </p:nvSpPr>
        <p:spPr>
          <a:xfrm>
            <a:off x="2697213" y="5891025"/>
            <a:ext cx="633600" cy="633600"/>
          </a:xfrm>
        </p:spPr>
        <p:txBody>
          <a:bodyPr>
            <a:normAutofit/>
          </a:bodyPr>
          <a:lstStyle>
            <a:lvl1pPr marL="0" indent="0" algn="ctr">
              <a:buNone/>
              <a:defRPr sz="900">
                <a:latin typeface="+mn-lt"/>
              </a:defRPr>
            </a:lvl1pPr>
          </a:lstStyle>
          <a:p>
            <a:r>
              <a:rPr lang="en-DK" dirty="0"/>
              <a:t>SDI Icon</a:t>
            </a:r>
          </a:p>
        </p:txBody>
      </p:sp>
      <p:sp>
        <p:nvSpPr>
          <p:cNvPr id="15" name="Picture Placeholder 30">
            <a:extLst>
              <a:ext uri="{FF2B5EF4-FFF2-40B4-BE49-F238E27FC236}">
                <a16:creationId xmlns:a16="http://schemas.microsoft.com/office/drawing/2014/main" id="{305DC326-128D-9245-9FDD-0E1D2FC6A396}"/>
              </a:ext>
            </a:extLst>
          </p:cNvPr>
          <p:cNvSpPr>
            <a:spLocks noGrp="1"/>
          </p:cNvSpPr>
          <p:nvPr>
            <p:ph type="pic" sz="quarter" idx="19" hasCustomPrompt="1"/>
          </p:nvPr>
        </p:nvSpPr>
        <p:spPr>
          <a:xfrm>
            <a:off x="3412663" y="5891025"/>
            <a:ext cx="633600" cy="633600"/>
          </a:xfrm>
        </p:spPr>
        <p:txBody>
          <a:bodyPr>
            <a:normAutofit/>
          </a:bodyPr>
          <a:lstStyle>
            <a:lvl1pPr marL="0" indent="0" algn="ctr">
              <a:buNone/>
              <a:defRPr sz="900">
                <a:latin typeface="+mn-lt"/>
              </a:defRPr>
            </a:lvl1pPr>
          </a:lstStyle>
          <a:p>
            <a:r>
              <a:rPr lang="en-DK" dirty="0"/>
              <a:t>SDI Icon</a:t>
            </a:r>
          </a:p>
        </p:txBody>
      </p:sp>
      <p:sp>
        <p:nvSpPr>
          <p:cNvPr id="16" name="Picture Placeholder 30">
            <a:extLst>
              <a:ext uri="{FF2B5EF4-FFF2-40B4-BE49-F238E27FC236}">
                <a16:creationId xmlns:a16="http://schemas.microsoft.com/office/drawing/2014/main" id="{76449425-29A2-284A-8C31-2F2C5EB26F00}"/>
              </a:ext>
            </a:extLst>
          </p:cNvPr>
          <p:cNvSpPr>
            <a:spLocks noGrp="1"/>
          </p:cNvSpPr>
          <p:nvPr>
            <p:ph type="pic" sz="quarter" idx="20" hasCustomPrompt="1"/>
          </p:nvPr>
        </p:nvSpPr>
        <p:spPr>
          <a:xfrm>
            <a:off x="4128113" y="5891025"/>
            <a:ext cx="633600" cy="633600"/>
          </a:xfrm>
        </p:spPr>
        <p:txBody>
          <a:bodyPr>
            <a:normAutofit/>
          </a:bodyPr>
          <a:lstStyle>
            <a:lvl1pPr marL="0" indent="0" algn="ctr">
              <a:buNone/>
              <a:defRPr sz="900">
                <a:latin typeface="+mn-lt"/>
              </a:defRPr>
            </a:lvl1pPr>
          </a:lstStyle>
          <a:p>
            <a:r>
              <a:rPr lang="en-DK" dirty="0"/>
              <a:t>SDI Icon</a:t>
            </a:r>
          </a:p>
        </p:txBody>
      </p:sp>
    </p:spTree>
    <p:extLst>
      <p:ext uri="{BB962C8B-B14F-4D97-AF65-F5344CB8AC3E}">
        <p14:creationId xmlns:p14="http://schemas.microsoft.com/office/powerpoint/2010/main" val="1669439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D93-4501-6146-939F-FE3664A969BF}"/>
              </a:ext>
            </a:extLst>
          </p:cNvPr>
          <p:cNvSpPr>
            <a:spLocks noGrp="1"/>
          </p:cNvSpPr>
          <p:nvPr>
            <p:ph type="title"/>
          </p:nvPr>
        </p:nvSpPr>
        <p:spPr/>
        <p:txBody>
          <a:bodyPr/>
          <a:lstStyle/>
          <a:p>
            <a:r>
              <a:rPr lang="da-DK"/>
              <a:t>Klik for at redigere titeltypografien i masteren</a:t>
            </a:r>
            <a:endParaRPr lang="en-DK"/>
          </a:p>
        </p:txBody>
      </p:sp>
      <p:sp>
        <p:nvSpPr>
          <p:cNvPr id="3" name="Vertical Text Placeholder 2">
            <a:extLst>
              <a:ext uri="{FF2B5EF4-FFF2-40B4-BE49-F238E27FC236}">
                <a16:creationId xmlns:a16="http://schemas.microsoft.com/office/drawing/2014/main" id="{1B53847C-726F-774E-A131-C6233485947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4" name="Date Placeholder 3">
            <a:extLst>
              <a:ext uri="{FF2B5EF4-FFF2-40B4-BE49-F238E27FC236}">
                <a16:creationId xmlns:a16="http://schemas.microsoft.com/office/drawing/2014/main" id="{B3D9BDCD-5A2E-CD48-9FEC-13ABB76D8730}"/>
              </a:ext>
            </a:extLst>
          </p:cNvPr>
          <p:cNvSpPr>
            <a:spLocks noGrp="1"/>
          </p:cNvSpPr>
          <p:nvPr>
            <p:ph type="dt" sz="half" idx="10"/>
          </p:nvPr>
        </p:nvSpPr>
        <p:spPr/>
        <p:txBody>
          <a:bodyPr/>
          <a:lstStyle/>
          <a:p>
            <a:pPr algn="r"/>
            <a:fld id="{FC379F50-8E65-ED4E-A6C9-0EE0EBA3B25C}" type="datetime1">
              <a:rPr lang="da-DK" smtClean="0"/>
              <a:t>15-03-2022</a:t>
            </a:fld>
            <a:endParaRPr lang="en-DK" dirty="0"/>
          </a:p>
        </p:txBody>
      </p:sp>
      <p:sp>
        <p:nvSpPr>
          <p:cNvPr id="5" name="Footer Placeholder 4">
            <a:extLst>
              <a:ext uri="{FF2B5EF4-FFF2-40B4-BE49-F238E27FC236}">
                <a16:creationId xmlns:a16="http://schemas.microsoft.com/office/drawing/2014/main" id="{01A9C5D8-E9ED-8840-AB9E-579FE0ADA341}"/>
              </a:ext>
            </a:extLst>
          </p:cNvPr>
          <p:cNvSpPr>
            <a:spLocks noGrp="1"/>
          </p:cNvSpPr>
          <p:nvPr>
            <p:ph type="ftr" sz="quarter" idx="11"/>
          </p:nvPr>
        </p:nvSpPr>
        <p:spPr/>
        <p:txBody>
          <a:bodyPr/>
          <a:lstStyle/>
          <a:p>
            <a:pPr algn="l"/>
            <a:r>
              <a:rPr lang="en-US"/>
              <a:t>verdensmålene.dk</a:t>
            </a:r>
            <a:endParaRPr lang="en-DK" dirty="0"/>
          </a:p>
        </p:txBody>
      </p:sp>
      <p:sp>
        <p:nvSpPr>
          <p:cNvPr id="6" name="Slide Number Placeholder 5">
            <a:extLst>
              <a:ext uri="{FF2B5EF4-FFF2-40B4-BE49-F238E27FC236}">
                <a16:creationId xmlns:a16="http://schemas.microsoft.com/office/drawing/2014/main" id="{2D9D4AB7-9137-7640-A567-7D7A5ADC311E}"/>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11" name="Rectangle 10">
            <a:extLst>
              <a:ext uri="{FF2B5EF4-FFF2-40B4-BE49-F238E27FC236}">
                <a16:creationId xmlns:a16="http://schemas.microsoft.com/office/drawing/2014/main" id="{046EFB0C-A002-5C4E-AD88-A07D0F40CF24}"/>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3617652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2C5E9-691F-694D-8A31-F57F805748A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DK"/>
          </a:p>
        </p:txBody>
      </p:sp>
      <p:sp>
        <p:nvSpPr>
          <p:cNvPr id="3" name="Vertical Text Placeholder 2">
            <a:extLst>
              <a:ext uri="{FF2B5EF4-FFF2-40B4-BE49-F238E27FC236}">
                <a16:creationId xmlns:a16="http://schemas.microsoft.com/office/drawing/2014/main" id="{EE7AC4D2-7C18-EB48-9DE2-BE11F61A020A}"/>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4" name="Date Placeholder 3">
            <a:extLst>
              <a:ext uri="{FF2B5EF4-FFF2-40B4-BE49-F238E27FC236}">
                <a16:creationId xmlns:a16="http://schemas.microsoft.com/office/drawing/2014/main" id="{2310B549-E0C8-D849-AEC0-45A72D5CD858}"/>
              </a:ext>
            </a:extLst>
          </p:cNvPr>
          <p:cNvSpPr>
            <a:spLocks noGrp="1"/>
          </p:cNvSpPr>
          <p:nvPr>
            <p:ph type="dt" sz="half" idx="10"/>
          </p:nvPr>
        </p:nvSpPr>
        <p:spPr/>
        <p:txBody>
          <a:bodyPr/>
          <a:lstStyle/>
          <a:p>
            <a:pPr algn="r"/>
            <a:fld id="{F0780D72-200D-0048-A72E-7681042701DA}" type="datetime1">
              <a:rPr lang="da-DK" smtClean="0"/>
              <a:t>15-03-2022</a:t>
            </a:fld>
            <a:endParaRPr lang="en-DK" dirty="0"/>
          </a:p>
        </p:txBody>
      </p:sp>
      <p:sp>
        <p:nvSpPr>
          <p:cNvPr id="5" name="Footer Placeholder 4">
            <a:extLst>
              <a:ext uri="{FF2B5EF4-FFF2-40B4-BE49-F238E27FC236}">
                <a16:creationId xmlns:a16="http://schemas.microsoft.com/office/drawing/2014/main" id="{D334A4BD-2CCB-B242-A37C-28BF97247DAC}"/>
              </a:ext>
            </a:extLst>
          </p:cNvPr>
          <p:cNvSpPr>
            <a:spLocks noGrp="1"/>
          </p:cNvSpPr>
          <p:nvPr>
            <p:ph type="ftr" sz="quarter" idx="11"/>
          </p:nvPr>
        </p:nvSpPr>
        <p:spPr/>
        <p:txBody>
          <a:bodyPr/>
          <a:lstStyle/>
          <a:p>
            <a:pPr algn="l"/>
            <a:r>
              <a:rPr lang="en-US"/>
              <a:t>verdensmålene.dk</a:t>
            </a:r>
            <a:endParaRPr lang="en-DK" dirty="0"/>
          </a:p>
        </p:txBody>
      </p:sp>
      <p:sp>
        <p:nvSpPr>
          <p:cNvPr id="6" name="Slide Number Placeholder 5">
            <a:extLst>
              <a:ext uri="{FF2B5EF4-FFF2-40B4-BE49-F238E27FC236}">
                <a16:creationId xmlns:a16="http://schemas.microsoft.com/office/drawing/2014/main" id="{323F140A-2C6A-CD41-8C25-A0426D5193E1}"/>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Tree>
    <p:extLst>
      <p:ext uri="{BB962C8B-B14F-4D97-AF65-F5344CB8AC3E}">
        <p14:creationId xmlns:p14="http://schemas.microsoft.com/office/powerpoint/2010/main" val="278222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742C0B93-565A-9940-831A-DBBF87FB225F}"/>
              </a:ext>
            </a:extLst>
          </p:cNvPr>
          <p:cNvSpPr>
            <a:spLocks noGrp="1"/>
          </p:cNvSpPr>
          <p:nvPr>
            <p:ph sz="quarter" idx="13" hasCustomPrompt="1"/>
          </p:nvPr>
        </p:nvSpPr>
        <p:spPr>
          <a:xfrm>
            <a:off x="550863" y="1773238"/>
            <a:ext cx="11090275" cy="4498686"/>
          </a:xfrm>
        </p:spPr>
        <p:txBody>
          <a:bodyPr/>
          <a:lstStyle>
            <a:lvl1pPr marL="180000" indent="-180000">
              <a:spcBef>
                <a:spcPts val="1600"/>
              </a:spcBef>
              <a:buClr>
                <a:schemeClr val="accent1"/>
              </a:buClr>
              <a:buFont typeface="Wingdings" pitchFamily="2" charset="2"/>
              <a:buChar char="§"/>
              <a:defRPr baseline="0">
                <a:latin typeface="+mj-lt"/>
              </a:defRPr>
            </a:lvl1pPr>
            <a:lvl2pPr marL="360000" indent="-180000">
              <a:buClr>
                <a:schemeClr val="accent1"/>
              </a:buClr>
              <a:defRPr sz="1500" baseline="0"/>
            </a:lvl2pPr>
            <a:lvl3pPr marL="720000" indent="-180000">
              <a:buClr>
                <a:schemeClr val="accent1"/>
              </a:buClr>
              <a:defRPr sz="1300" baseline="0"/>
            </a:lvl3pPr>
            <a:lvl4pPr marL="1080000" indent="-180000">
              <a:buClr>
                <a:schemeClr val="accent1"/>
              </a:buClr>
              <a:defRPr sz="1300" baseline="0"/>
            </a:lvl4pPr>
            <a:lvl5pPr marL="1440000" indent="-180000">
              <a:buClr>
                <a:schemeClr val="accent1"/>
              </a:buClr>
              <a:defRPr sz="1300"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
        <p:nvSpPr>
          <p:cNvPr id="28" name="Date Placeholder 27">
            <a:extLst>
              <a:ext uri="{FF2B5EF4-FFF2-40B4-BE49-F238E27FC236}">
                <a16:creationId xmlns:a16="http://schemas.microsoft.com/office/drawing/2014/main" id="{AC1A7CA2-81A6-A14C-B564-3FEA69F9F3A9}"/>
              </a:ext>
            </a:extLst>
          </p:cNvPr>
          <p:cNvSpPr>
            <a:spLocks noGrp="1"/>
          </p:cNvSpPr>
          <p:nvPr>
            <p:ph type="dt" sz="half" idx="14"/>
          </p:nvPr>
        </p:nvSpPr>
        <p:spPr/>
        <p:txBody>
          <a:bodyPr/>
          <a:lstStyle/>
          <a:p>
            <a:pPr algn="r"/>
            <a:fld id="{9156EC16-5C0F-BD43-9584-B955B5B94F0E}" type="datetime1">
              <a:rPr lang="da-DK" smtClean="0"/>
              <a:t>15-03-2022</a:t>
            </a:fld>
            <a:endParaRPr lang="en-DK" dirty="0"/>
          </a:p>
        </p:txBody>
      </p:sp>
      <p:sp>
        <p:nvSpPr>
          <p:cNvPr id="29" name="Footer Placeholder 28">
            <a:extLst>
              <a:ext uri="{FF2B5EF4-FFF2-40B4-BE49-F238E27FC236}">
                <a16:creationId xmlns:a16="http://schemas.microsoft.com/office/drawing/2014/main" id="{6B31A629-2F34-284F-B04E-FF81BB2B779D}"/>
              </a:ext>
            </a:extLst>
          </p:cNvPr>
          <p:cNvSpPr>
            <a:spLocks noGrp="1"/>
          </p:cNvSpPr>
          <p:nvPr>
            <p:ph type="ftr" sz="quarter" idx="15"/>
          </p:nvPr>
        </p:nvSpPr>
        <p:spPr/>
        <p:txBody>
          <a:bodyPr/>
          <a:lstStyle/>
          <a:p>
            <a:pPr algn="l"/>
            <a:r>
              <a:rPr lang="en-US"/>
              <a:t>verdensmålene.dk</a:t>
            </a:r>
            <a:endParaRPr lang="en-DK" dirty="0"/>
          </a:p>
        </p:txBody>
      </p:sp>
      <p:sp>
        <p:nvSpPr>
          <p:cNvPr id="30" name="Slide Number Placeholder 29">
            <a:extLst>
              <a:ext uri="{FF2B5EF4-FFF2-40B4-BE49-F238E27FC236}">
                <a16:creationId xmlns:a16="http://schemas.microsoft.com/office/drawing/2014/main" id="{F26C7A13-A879-C042-9A21-9975F56E7903}"/>
              </a:ext>
            </a:extLst>
          </p:cNvPr>
          <p:cNvSpPr>
            <a:spLocks noGrp="1"/>
          </p:cNvSpPr>
          <p:nvPr>
            <p:ph type="sldNum" sz="quarter" idx="16"/>
          </p:nvPr>
        </p:nvSpPr>
        <p:spPr/>
        <p:txBody>
          <a:bodyPr/>
          <a:lstStyle/>
          <a:p>
            <a:r>
              <a:rPr lang="en-DK"/>
              <a:t>|  </a:t>
            </a:r>
            <a:fld id="{73361457-7C29-0A44-A4DD-374480AAC2F3}" type="slidenum">
              <a:rPr lang="en-DK" smtClean="0"/>
              <a:pPr/>
              <a:t>‹nr.›</a:t>
            </a:fld>
            <a:r>
              <a:rPr lang="en-DK"/>
              <a:t>  |</a:t>
            </a:r>
            <a:endParaRPr lang="en-DK" dirty="0"/>
          </a:p>
        </p:txBody>
      </p:sp>
      <p:sp>
        <p:nvSpPr>
          <p:cNvPr id="11" name="Rectangle 10">
            <a:extLst>
              <a:ext uri="{FF2B5EF4-FFF2-40B4-BE49-F238E27FC236}">
                <a16:creationId xmlns:a16="http://schemas.microsoft.com/office/drawing/2014/main" id="{2D45DDCF-C71F-CC49-A951-19E63143879B}"/>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3E904C1-511A-2446-8AFF-00B72F9F69ED}"/>
              </a:ext>
            </a:extLst>
          </p:cNvPr>
          <p:cNvSpPr>
            <a:spLocks noGrp="1"/>
          </p:cNvSpPr>
          <p:nvPr>
            <p:ph type="title"/>
          </p:nvPr>
        </p:nvSpPr>
        <p:spPr/>
        <p:txBody>
          <a:bodyPr/>
          <a:lstStyle/>
          <a:p>
            <a:r>
              <a:rPr lang="da-DK"/>
              <a:t>Klik for at redigere titeltypografien i masteren</a:t>
            </a:r>
            <a:endParaRPr lang="en-DK"/>
          </a:p>
        </p:txBody>
      </p:sp>
    </p:spTree>
    <p:extLst>
      <p:ext uri="{BB962C8B-B14F-4D97-AF65-F5344CB8AC3E}">
        <p14:creationId xmlns:p14="http://schemas.microsoft.com/office/powerpoint/2010/main" val="363989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468408-47B3-594E-8F97-E94C2FD9DCA6}"/>
              </a:ext>
            </a:extLst>
          </p:cNvPr>
          <p:cNvSpPr>
            <a:spLocks noGrp="1"/>
          </p:cNvSpPr>
          <p:nvPr>
            <p:ph type="dt" sz="half" idx="10"/>
          </p:nvPr>
        </p:nvSpPr>
        <p:spPr/>
        <p:txBody>
          <a:bodyPr/>
          <a:lstStyle/>
          <a:p>
            <a:pPr algn="r"/>
            <a:fld id="{DB526A4A-152F-4341-9894-B9F8E5F97D0F}" type="datetime1">
              <a:rPr lang="da-DK" smtClean="0"/>
              <a:t>15-03-2022</a:t>
            </a:fld>
            <a:endParaRPr lang="en-DK" dirty="0"/>
          </a:p>
        </p:txBody>
      </p:sp>
      <p:sp>
        <p:nvSpPr>
          <p:cNvPr id="5" name="Footer Placeholder 4">
            <a:extLst>
              <a:ext uri="{FF2B5EF4-FFF2-40B4-BE49-F238E27FC236}">
                <a16:creationId xmlns:a16="http://schemas.microsoft.com/office/drawing/2014/main" id="{87A0AEF5-8BC5-1243-B441-E7B9F69E4042}"/>
              </a:ext>
            </a:extLst>
          </p:cNvPr>
          <p:cNvSpPr>
            <a:spLocks noGrp="1"/>
          </p:cNvSpPr>
          <p:nvPr>
            <p:ph type="ftr" sz="quarter" idx="11"/>
          </p:nvPr>
        </p:nvSpPr>
        <p:spPr/>
        <p:txBody>
          <a:bodyPr/>
          <a:lstStyle/>
          <a:p>
            <a:pPr algn="l"/>
            <a:r>
              <a:rPr lang="en-US"/>
              <a:t>verdensmålene.dk</a:t>
            </a:r>
            <a:endParaRPr lang="en-DK" dirty="0"/>
          </a:p>
        </p:txBody>
      </p:sp>
      <p:sp>
        <p:nvSpPr>
          <p:cNvPr id="6" name="Slide Number Placeholder 5">
            <a:extLst>
              <a:ext uri="{FF2B5EF4-FFF2-40B4-BE49-F238E27FC236}">
                <a16:creationId xmlns:a16="http://schemas.microsoft.com/office/drawing/2014/main" id="{BF24EEA7-230B-B442-8AE8-248C018BE89F}"/>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7" name="Rectangle 6">
            <a:extLst>
              <a:ext uri="{FF2B5EF4-FFF2-40B4-BE49-F238E27FC236}">
                <a16:creationId xmlns:a16="http://schemas.microsoft.com/office/drawing/2014/main" id="{39BF1C26-DB8C-A14F-9045-99F3DAE610FF}"/>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Picture Placeholder 25">
            <a:extLst>
              <a:ext uri="{FF2B5EF4-FFF2-40B4-BE49-F238E27FC236}">
                <a16:creationId xmlns:a16="http://schemas.microsoft.com/office/drawing/2014/main" id="{78702FCA-4FD1-FD42-8785-0EBD72CFD628}"/>
              </a:ext>
            </a:extLst>
          </p:cNvPr>
          <p:cNvSpPr>
            <a:spLocks noGrp="1"/>
          </p:cNvSpPr>
          <p:nvPr>
            <p:ph type="pic" sz="quarter" idx="13" hasCustomPrompt="1"/>
          </p:nvPr>
        </p:nvSpPr>
        <p:spPr>
          <a:xfrm>
            <a:off x="6203950" y="333375"/>
            <a:ext cx="5437188" cy="6191250"/>
          </a:xfrm>
          <a:pattFill prst="pct50">
            <a:fgClr>
              <a:schemeClr val="accent1"/>
            </a:fgClr>
            <a:bgClr>
              <a:schemeClr val="accent1">
                <a:lumMod val="20000"/>
                <a:lumOff val="80000"/>
              </a:schemeClr>
            </a:bgClr>
          </a:pattFill>
        </p:spPr>
        <p:txBody>
          <a:bodyPr anchor="ctr">
            <a:normAutofit/>
          </a:bodyPr>
          <a:lstStyle>
            <a:lvl1pPr marL="0" indent="0" algn="ctr">
              <a:buFontTx/>
              <a:buNone/>
              <a:defRPr sz="900">
                <a:latin typeface="+mn-lt"/>
              </a:defRPr>
            </a:lvl1pPr>
          </a:lstStyle>
          <a:p>
            <a:r>
              <a:rPr lang="en-DK" dirty="0"/>
              <a:t>Insert Header Picture</a:t>
            </a:r>
          </a:p>
        </p:txBody>
      </p:sp>
      <p:sp>
        <p:nvSpPr>
          <p:cNvPr id="11" name="Subtitle 2">
            <a:extLst>
              <a:ext uri="{FF2B5EF4-FFF2-40B4-BE49-F238E27FC236}">
                <a16:creationId xmlns:a16="http://schemas.microsoft.com/office/drawing/2014/main" id="{348BE07B-A61E-0D43-B10D-948C59DACB69}"/>
              </a:ext>
            </a:extLst>
          </p:cNvPr>
          <p:cNvSpPr>
            <a:spLocks noGrp="1"/>
          </p:cNvSpPr>
          <p:nvPr>
            <p:ph type="subTitle" idx="1" hasCustomPrompt="1"/>
          </p:nvPr>
        </p:nvSpPr>
        <p:spPr>
          <a:xfrm>
            <a:off x="550863" y="3429001"/>
            <a:ext cx="5437187" cy="666750"/>
          </a:xfrm>
        </p:spPr>
        <p:txBody>
          <a:bodyPr lIns="0" tIns="0" rIns="0" bIns="0"/>
          <a:lstStyle>
            <a:lvl1pPr marL="0" indent="0" algn="l">
              <a:buNone/>
              <a:defRPr lang="en-US" sz="2400" kern="1200" cap="all" baseline="0" dirty="0" smtClean="0">
                <a:solidFill>
                  <a:schemeClr val="tx1">
                    <a:lumMod val="90000"/>
                    <a:lumOff val="10000"/>
                  </a:schemeClr>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endParaRPr lang="en-DK" dirty="0"/>
          </a:p>
        </p:txBody>
      </p:sp>
      <p:sp>
        <p:nvSpPr>
          <p:cNvPr id="12" name="Title 1">
            <a:extLst>
              <a:ext uri="{FF2B5EF4-FFF2-40B4-BE49-F238E27FC236}">
                <a16:creationId xmlns:a16="http://schemas.microsoft.com/office/drawing/2014/main" id="{6F7AEBE3-6D25-DF48-938E-03CBE19853A1}"/>
              </a:ext>
            </a:extLst>
          </p:cNvPr>
          <p:cNvSpPr>
            <a:spLocks noGrp="1"/>
          </p:cNvSpPr>
          <p:nvPr>
            <p:ph type="ctrTitle"/>
          </p:nvPr>
        </p:nvSpPr>
        <p:spPr>
          <a:xfrm>
            <a:off x="550863" y="549276"/>
            <a:ext cx="5437187" cy="2879726"/>
          </a:xfrm>
        </p:spPr>
        <p:txBody>
          <a:bodyPr anchor="b"/>
          <a:lstStyle>
            <a:lvl1pPr algn="l">
              <a:lnSpc>
                <a:spcPct val="70000"/>
              </a:lnSpc>
              <a:defRPr sz="6000" cap="all" baseline="0"/>
            </a:lvl1pPr>
          </a:lstStyle>
          <a:p>
            <a:r>
              <a:rPr lang="da-DK"/>
              <a:t>Klik for at redigere titeltypografien i masteren</a:t>
            </a:r>
            <a:endParaRPr lang="en-DK" dirty="0"/>
          </a:p>
        </p:txBody>
      </p:sp>
    </p:spTree>
    <p:extLst>
      <p:ext uri="{BB962C8B-B14F-4D97-AF65-F5344CB8AC3E}">
        <p14:creationId xmlns:p14="http://schemas.microsoft.com/office/powerpoint/2010/main" val="109045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A68A84-3D3E-DE41-9FD5-2E8DCF1B6B66}"/>
              </a:ext>
            </a:extLst>
          </p:cNvPr>
          <p:cNvSpPr>
            <a:spLocks noGrp="1"/>
          </p:cNvSpPr>
          <p:nvPr>
            <p:ph sz="half" idx="2" hasCustomPrompt="1"/>
          </p:nvPr>
        </p:nvSpPr>
        <p:spPr>
          <a:xfrm>
            <a:off x="550866" y="1773239"/>
            <a:ext cx="5437184" cy="4535487"/>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
        <p:nvSpPr>
          <p:cNvPr id="5" name="Date Placeholder 4">
            <a:extLst>
              <a:ext uri="{FF2B5EF4-FFF2-40B4-BE49-F238E27FC236}">
                <a16:creationId xmlns:a16="http://schemas.microsoft.com/office/drawing/2014/main" id="{67F2E53E-C900-AA4F-94EE-A25DF55E5793}"/>
              </a:ext>
            </a:extLst>
          </p:cNvPr>
          <p:cNvSpPr>
            <a:spLocks noGrp="1"/>
          </p:cNvSpPr>
          <p:nvPr>
            <p:ph type="dt" sz="half" idx="10"/>
          </p:nvPr>
        </p:nvSpPr>
        <p:spPr/>
        <p:txBody>
          <a:bodyPr/>
          <a:lstStyle/>
          <a:p>
            <a:pPr algn="r"/>
            <a:fld id="{9932CF46-6BDC-004B-AE47-E15623DAC347}" type="datetime1">
              <a:rPr lang="da-DK" smtClean="0"/>
              <a:t>15-03-2022</a:t>
            </a:fld>
            <a:endParaRPr lang="en-DK" dirty="0"/>
          </a:p>
        </p:txBody>
      </p:sp>
      <p:sp>
        <p:nvSpPr>
          <p:cNvPr id="6" name="Footer Placeholder 5">
            <a:extLst>
              <a:ext uri="{FF2B5EF4-FFF2-40B4-BE49-F238E27FC236}">
                <a16:creationId xmlns:a16="http://schemas.microsoft.com/office/drawing/2014/main" id="{96164669-C29E-E845-967F-B127027E8481}"/>
              </a:ext>
            </a:extLst>
          </p:cNvPr>
          <p:cNvSpPr>
            <a:spLocks noGrp="1"/>
          </p:cNvSpPr>
          <p:nvPr>
            <p:ph type="ftr" sz="quarter" idx="11"/>
          </p:nvPr>
        </p:nvSpPr>
        <p:spPr/>
        <p:txBody>
          <a:bodyPr/>
          <a:lstStyle>
            <a:lvl1pPr algn="l">
              <a:defRPr/>
            </a:lvl1pPr>
          </a:lstStyle>
          <a:p>
            <a:r>
              <a:rPr lang="en-US"/>
              <a:t>verdensmålene.dk</a:t>
            </a:r>
            <a:endParaRPr lang="en-DK" dirty="0"/>
          </a:p>
        </p:txBody>
      </p:sp>
      <p:sp>
        <p:nvSpPr>
          <p:cNvPr id="7" name="Slide Number Placeholder 6">
            <a:extLst>
              <a:ext uri="{FF2B5EF4-FFF2-40B4-BE49-F238E27FC236}">
                <a16:creationId xmlns:a16="http://schemas.microsoft.com/office/drawing/2014/main" id="{CAFE2136-3566-5744-B816-4D77EB64491D}"/>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12" name="Title 11">
            <a:extLst>
              <a:ext uri="{FF2B5EF4-FFF2-40B4-BE49-F238E27FC236}">
                <a16:creationId xmlns:a16="http://schemas.microsoft.com/office/drawing/2014/main" id="{698FC2B3-7E64-1448-ABFD-07B2446E6345}"/>
              </a:ext>
            </a:extLst>
          </p:cNvPr>
          <p:cNvSpPr>
            <a:spLocks noGrp="1"/>
          </p:cNvSpPr>
          <p:nvPr>
            <p:ph type="title" hasCustomPrompt="1"/>
          </p:nvPr>
        </p:nvSpPr>
        <p:spPr/>
        <p:txBody>
          <a:bodyPr/>
          <a:lstStyle/>
          <a:p>
            <a:r>
              <a:rPr lang="en-US" dirty="0"/>
              <a:t>Click to edit title</a:t>
            </a:r>
            <a:endParaRPr lang="en-DK" dirty="0"/>
          </a:p>
        </p:txBody>
      </p:sp>
      <p:sp>
        <p:nvSpPr>
          <p:cNvPr id="13" name="Rectangle 12">
            <a:extLst>
              <a:ext uri="{FF2B5EF4-FFF2-40B4-BE49-F238E27FC236}">
                <a16:creationId xmlns:a16="http://schemas.microsoft.com/office/drawing/2014/main" id="{5995E2A9-755D-634D-BDB7-AE31ED8D8A1D}"/>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5" name="Content Placeholder 14">
            <a:extLst>
              <a:ext uri="{FF2B5EF4-FFF2-40B4-BE49-F238E27FC236}">
                <a16:creationId xmlns:a16="http://schemas.microsoft.com/office/drawing/2014/main" id="{34761E24-235D-B547-B6C9-8219843C8656}"/>
              </a:ext>
            </a:extLst>
          </p:cNvPr>
          <p:cNvSpPr>
            <a:spLocks noGrp="1"/>
          </p:cNvSpPr>
          <p:nvPr>
            <p:ph sz="quarter" idx="13" hasCustomPrompt="1"/>
          </p:nvPr>
        </p:nvSpPr>
        <p:spPr>
          <a:xfrm>
            <a:off x="6203950" y="1773238"/>
            <a:ext cx="5437188" cy="4535487"/>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Tree>
    <p:extLst>
      <p:ext uri="{BB962C8B-B14F-4D97-AF65-F5344CB8AC3E}">
        <p14:creationId xmlns:p14="http://schemas.microsoft.com/office/powerpoint/2010/main" val="36904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4901AF-66F3-7247-8E2B-C0EF1ADD9103}"/>
              </a:ext>
            </a:extLst>
          </p:cNvPr>
          <p:cNvSpPr>
            <a:spLocks noGrp="1"/>
          </p:cNvSpPr>
          <p:nvPr>
            <p:ph type="body" idx="1" hasCustomPrompt="1"/>
          </p:nvPr>
        </p:nvSpPr>
        <p:spPr>
          <a:xfrm>
            <a:off x="550864" y="1773236"/>
            <a:ext cx="5446712" cy="633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79B3D664-B48E-7E40-9CBD-58F193A4F792}"/>
              </a:ext>
            </a:extLst>
          </p:cNvPr>
          <p:cNvSpPr>
            <a:spLocks noGrp="1"/>
          </p:cNvSpPr>
          <p:nvPr>
            <p:ph sz="half" idx="2" hasCustomPrompt="1"/>
          </p:nvPr>
        </p:nvSpPr>
        <p:spPr>
          <a:xfrm>
            <a:off x="550863" y="2406836"/>
            <a:ext cx="5437187" cy="390188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
        <p:nvSpPr>
          <p:cNvPr id="5" name="Text Placeholder 4">
            <a:extLst>
              <a:ext uri="{FF2B5EF4-FFF2-40B4-BE49-F238E27FC236}">
                <a16:creationId xmlns:a16="http://schemas.microsoft.com/office/drawing/2014/main" id="{71A15990-DC83-384A-8E38-D96EB95A53BE}"/>
              </a:ext>
            </a:extLst>
          </p:cNvPr>
          <p:cNvSpPr>
            <a:spLocks noGrp="1"/>
          </p:cNvSpPr>
          <p:nvPr>
            <p:ph type="body" sz="quarter" idx="3" hasCustomPrompt="1"/>
          </p:nvPr>
        </p:nvSpPr>
        <p:spPr>
          <a:xfrm>
            <a:off x="6203950" y="1773237"/>
            <a:ext cx="5437186" cy="633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76124B75-1DBA-214A-92C5-D3209CA627A4}"/>
              </a:ext>
            </a:extLst>
          </p:cNvPr>
          <p:cNvSpPr>
            <a:spLocks noGrp="1"/>
          </p:cNvSpPr>
          <p:nvPr>
            <p:ph sz="quarter" idx="4" hasCustomPrompt="1"/>
          </p:nvPr>
        </p:nvSpPr>
        <p:spPr>
          <a:xfrm>
            <a:off x="6203950" y="2406836"/>
            <a:ext cx="5437188" cy="390188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
        <p:nvSpPr>
          <p:cNvPr id="7" name="Title 6">
            <a:extLst>
              <a:ext uri="{FF2B5EF4-FFF2-40B4-BE49-F238E27FC236}">
                <a16:creationId xmlns:a16="http://schemas.microsoft.com/office/drawing/2014/main" id="{B89EE60D-10C4-2D47-A0FD-F722F97A621B}"/>
              </a:ext>
            </a:extLst>
          </p:cNvPr>
          <p:cNvSpPr>
            <a:spLocks noGrp="1"/>
          </p:cNvSpPr>
          <p:nvPr>
            <p:ph type="title" hasCustomPrompt="1"/>
          </p:nvPr>
        </p:nvSpPr>
        <p:spPr/>
        <p:txBody>
          <a:bodyPr/>
          <a:lstStyle/>
          <a:p>
            <a:r>
              <a:rPr lang="en-US" dirty="0"/>
              <a:t>Click to edit title</a:t>
            </a:r>
            <a:endParaRPr lang="en-DK" dirty="0"/>
          </a:p>
        </p:txBody>
      </p:sp>
      <p:sp>
        <p:nvSpPr>
          <p:cNvPr id="8" name="Date Placeholder 7">
            <a:extLst>
              <a:ext uri="{FF2B5EF4-FFF2-40B4-BE49-F238E27FC236}">
                <a16:creationId xmlns:a16="http://schemas.microsoft.com/office/drawing/2014/main" id="{8C652861-5F1F-624C-91A3-341EE9F5C376}"/>
              </a:ext>
            </a:extLst>
          </p:cNvPr>
          <p:cNvSpPr>
            <a:spLocks noGrp="1"/>
          </p:cNvSpPr>
          <p:nvPr>
            <p:ph type="dt" sz="half" idx="10"/>
          </p:nvPr>
        </p:nvSpPr>
        <p:spPr/>
        <p:txBody>
          <a:bodyPr/>
          <a:lstStyle/>
          <a:p>
            <a:pPr algn="r"/>
            <a:fld id="{4144BB18-A6AA-1540-B2B2-E671C9C180BE}" type="datetime1">
              <a:rPr lang="da-DK" smtClean="0"/>
              <a:t>15-03-2022</a:t>
            </a:fld>
            <a:endParaRPr lang="en-DK" dirty="0"/>
          </a:p>
        </p:txBody>
      </p:sp>
      <p:sp>
        <p:nvSpPr>
          <p:cNvPr id="9" name="Footer Placeholder 8">
            <a:extLst>
              <a:ext uri="{FF2B5EF4-FFF2-40B4-BE49-F238E27FC236}">
                <a16:creationId xmlns:a16="http://schemas.microsoft.com/office/drawing/2014/main" id="{49CD542B-868B-EB45-A088-F6A7C397BF88}"/>
              </a:ext>
            </a:extLst>
          </p:cNvPr>
          <p:cNvSpPr>
            <a:spLocks noGrp="1"/>
          </p:cNvSpPr>
          <p:nvPr>
            <p:ph type="ftr" sz="quarter" idx="11"/>
          </p:nvPr>
        </p:nvSpPr>
        <p:spPr/>
        <p:txBody>
          <a:bodyPr/>
          <a:lstStyle/>
          <a:p>
            <a:pPr algn="l"/>
            <a:r>
              <a:rPr lang="en-US"/>
              <a:t>verdensmålene.dk</a:t>
            </a:r>
            <a:endParaRPr lang="en-DK" dirty="0"/>
          </a:p>
        </p:txBody>
      </p:sp>
      <p:sp>
        <p:nvSpPr>
          <p:cNvPr id="14" name="Slide Number Placeholder 13">
            <a:extLst>
              <a:ext uri="{FF2B5EF4-FFF2-40B4-BE49-F238E27FC236}">
                <a16:creationId xmlns:a16="http://schemas.microsoft.com/office/drawing/2014/main" id="{4B2ACF5A-18A7-9E49-ABE1-EF72488A531C}"/>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16" name="Rectangle 15">
            <a:extLst>
              <a:ext uri="{FF2B5EF4-FFF2-40B4-BE49-F238E27FC236}">
                <a16:creationId xmlns:a16="http://schemas.microsoft.com/office/drawing/2014/main" id="{B887E824-1E73-0B41-802C-6396A6658566}"/>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2998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789B4-95C2-9749-A2ED-595CC03B61F0}"/>
              </a:ext>
            </a:extLst>
          </p:cNvPr>
          <p:cNvSpPr>
            <a:spLocks noGrp="1"/>
          </p:cNvSpPr>
          <p:nvPr>
            <p:ph type="title" hasCustomPrompt="1"/>
          </p:nvPr>
        </p:nvSpPr>
        <p:spPr/>
        <p:txBody>
          <a:bodyPr/>
          <a:lstStyle/>
          <a:p>
            <a:r>
              <a:rPr lang="en-US" dirty="0"/>
              <a:t>Click to edit title</a:t>
            </a:r>
            <a:endParaRPr lang="en-DK" dirty="0"/>
          </a:p>
        </p:txBody>
      </p:sp>
      <p:sp>
        <p:nvSpPr>
          <p:cNvPr id="5" name="Date Placeholder 4">
            <a:extLst>
              <a:ext uri="{FF2B5EF4-FFF2-40B4-BE49-F238E27FC236}">
                <a16:creationId xmlns:a16="http://schemas.microsoft.com/office/drawing/2014/main" id="{F724AE2C-8546-1741-8DAE-344D0857BF64}"/>
              </a:ext>
            </a:extLst>
          </p:cNvPr>
          <p:cNvSpPr>
            <a:spLocks noGrp="1"/>
          </p:cNvSpPr>
          <p:nvPr>
            <p:ph type="dt" sz="half" idx="10"/>
          </p:nvPr>
        </p:nvSpPr>
        <p:spPr/>
        <p:txBody>
          <a:bodyPr/>
          <a:lstStyle/>
          <a:p>
            <a:pPr algn="r"/>
            <a:fld id="{0104234F-9D1D-914E-A99A-E78B8C4DDBB4}" type="datetime1">
              <a:rPr lang="da-DK" smtClean="0"/>
              <a:t>15-03-2022</a:t>
            </a:fld>
            <a:endParaRPr lang="en-DK" dirty="0"/>
          </a:p>
        </p:txBody>
      </p:sp>
      <p:sp>
        <p:nvSpPr>
          <p:cNvPr id="9" name="Footer Placeholder 8">
            <a:extLst>
              <a:ext uri="{FF2B5EF4-FFF2-40B4-BE49-F238E27FC236}">
                <a16:creationId xmlns:a16="http://schemas.microsoft.com/office/drawing/2014/main" id="{78CAED28-ED9F-CF46-BF19-99B0E7B60EE0}"/>
              </a:ext>
            </a:extLst>
          </p:cNvPr>
          <p:cNvSpPr>
            <a:spLocks noGrp="1"/>
          </p:cNvSpPr>
          <p:nvPr>
            <p:ph type="ftr" sz="quarter" idx="11"/>
          </p:nvPr>
        </p:nvSpPr>
        <p:spPr/>
        <p:txBody>
          <a:bodyPr/>
          <a:lstStyle/>
          <a:p>
            <a:pPr algn="l"/>
            <a:r>
              <a:rPr lang="en-US"/>
              <a:t>verdensmålene.dk</a:t>
            </a:r>
            <a:endParaRPr lang="en-DK" dirty="0"/>
          </a:p>
        </p:txBody>
      </p:sp>
      <p:sp>
        <p:nvSpPr>
          <p:cNvPr id="10" name="Slide Number Placeholder 9">
            <a:extLst>
              <a:ext uri="{FF2B5EF4-FFF2-40B4-BE49-F238E27FC236}">
                <a16:creationId xmlns:a16="http://schemas.microsoft.com/office/drawing/2014/main" id="{8EB884FD-1AFA-1348-BA44-030D0E89F79D}"/>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7" name="Rectangle 6">
            <a:extLst>
              <a:ext uri="{FF2B5EF4-FFF2-40B4-BE49-F238E27FC236}">
                <a16:creationId xmlns:a16="http://schemas.microsoft.com/office/drawing/2014/main" id="{4C38B297-D510-6342-9560-77325A8DEC95}"/>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588774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36A33-CF3D-9042-916D-7C5FF8916D72}"/>
              </a:ext>
            </a:extLst>
          </p:cNvPr>
          <p:cNvSpPr>
            <a:spLocks noGrp="1"/>
          </p:cNvSpPr>
          <p:nvPr>
            <p:ph type="dt" sz="half" idx="10"/>
          </p:nvPr>
        </p:nvSpPr>
        <p:spPr/>
        <p:txBody>
          <a:bodyPr/>
          <a:lstStyle/>
          <a:p>
            <a:pPr algn="r"/>
            <a:fld id="{EE9D4D97-5904-C94F-85E5-278B1CDC3031}" type="datetime1">
              <a:rPr lang="da-DK" smtClean="0"/>
              <a:t>15-03-2022</a:t>
            </a:fld>
            <a:endParaRPr lang="en-DK" dirty="0"/>
          </a:p>
        </p:txBody>
      </p:sp>
      <p:sp>
        <p:nvSpPr>
          <p:cNvPr id="3" name="Footer Placeholder 2">
            <a:extLst>
              <a:ext uri="{FF2B5EF4-FFF2-40B4-BE49-F238E27FC236}">
                <a16:creationId xmlns:a16="http://schemas.microsoft.com/office/drawing/2014/main" id="{E93460BD-B3BC-0A40-94D5-6D054945E81C}"/>
              </a:ext>
            </a:extLst>
          </p:cNvPr>
          <p:cNvSpPr>
            <a:spLocks noGrp="1"/>
          </p:cNvSpPr>
          <p:nvPr>
            <p:ph type="ftr" sz="quarter" idx="11"/>
          </p:nvPr>
        </p:nvSpPr>
        <p:spPr/>
        <p:txBody>
          <a:bodyPr/>
          <a:lstStyle/>
          <a:p>
            <a:pPr algn="l"/>
            <a:r>
              <a:rPr lang="en-US"/>
              <a:t>verdensmålene.dk</a:t>
            </a:r>
            <a:endParaRPr lang="en-DK" dirty="0"/>
          </a:p>
        </p:txBody>
      </p:sp>
      <p:sp>
        <p:nvSpPr>
          <p:cNvPr id="4" name="Slide Number Placeholder 3">
            <a:extLst>
              <a:ext uri="{FF2B5EF4-FFF2-40B4-BE49-F238E27FC236}">
                <a16:creationId xmlns:a16="http://schemas.microsoft.com/office/drawing/2014/main" id="{4E917D79-3BEF-6C4A-991C-9903E3967DDF}"/>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Tree>
    <p:extLst>
      <p:ext uri="{BB962C8B-B14F-4D97-AF65-F5344CB8AC3E}">
        <p14:creationId xmlns:p14="http://schemas.microsoft.com/office/powerpoint/2010/main" val="104066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BDE99C-5EBE-B446-9B84-7957980F86EC}"/>
              </a:ext>
            </a:extLst>
          </p:cNvPr>
          <p:cNvSpPr>
            <a:spLocks noGrp="1"/>
          </p:cNvSpPr>
          <p:nvPr>
            <p:ph type="title"/>
          </p:nvPr>
        </p:nvSpPr>
        <p:spPr/>
        <p:txBody>
          <a:bodyPr/>
          <a:lstStyle/>
          <a:p>
            <a:r>
              <a:rPr lang="da-DK"/>
              <a:t>Klik for at redigere titeltypografien i masteren</a:t>
            </a:r>
            <a:endParaRPr lang="en-DK" dirty="0"/>
          </a:p>
        </p:txBody>
      </p:sp>
      <p:sp>
        <p:nvSpPr>
          <p:cNvPr id="21" name="Content Placeholder 2">
            <a:extLst>
              <a:ext uri="{FF2B5EF4-FFF2-40B4-BE49-F238E27FC236}">
                <a16:creationId xmlns:a16="http://schemas.microsoft.com/office/drawing/2014/main" id="{8B91BDEB-6CEF-F448-9137-46386DD11B3C}"/>
              </a:ext>
            </a:extLst>
          </p:cNvPr>
          <p:cNvSpPr>
            <a:spLocks noGrp="1"/>
          </p:cNvSpPr>
          <p:nvPr>
            <p:ph sz="quarter" idx="15"/>
          </p:nvPr>
        </p:nvSpPr>
        <p:spPr>
          <a:xfrm>
            <a:off x="6203950" y="1773238"/>
            <a:ext cx="5437188" cy="45354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3" name="Text Placeholder 3">
            <a:extLst>
              <a:ext uri="{FF2B5EF4-FFF2-40B4-BE49-F238E27FC236}">
                <a16:creationId xmlns:a16="http://schemas.microsoft.com/office/drawing/2014/main" id="{35A5E971-788B-534A-95E6-A634D514172D}"/>
              </a:ext>
            </a:extLst>
          </p:cNvPr>
          <p:cNvSpPr>
            <a:spLocks noGrp="1"/>
          </p:cNvSpPr>
          <p:nvPr>
            <p:ph type="body" sz="quarter" idx="16"/>
          </p:nvPr>
        </p:nvSpPr>
        <p:spPr>
          <a:xfrm>
            <a:off x="550863" y="1773238"/>
            <a:ext cx="5437187" cy="45354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17" name="Rectangle 16">
            <a:extLst>
              <a:ext uri="{FF2B5EF4-FFF2-40B4-BE49-F238E27FC236}">
                <a16:creationId xmlns:a16="http://schemas.microsoft.com/office/drawing/2014/main" id="{514D7B80-8796-334D-BD8E-48386701D54F}"/>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Date Placeholder 15">
            <a:extLst>
              <a:ext uri="{FF2B5EF4-FFF2-40B4-BE49-F238E27FC236}">
                <a16:creationId xmlns:a16="http://schemas.microsoft.com/office/drawing/2014/main" id="{9CE43D66-CF32-844B-88C2-AFC6CBFB41B9}"/>
              </a:ext>
            </a:extLst>
          </p:cNvPr>
          <p:cNvSpPr>
            <a:spLocks noGrp="1"/>
          </p:cNvSpPr>
          <p:nvPr>
            <p:ph type="dt" sz="half" idx="17"/>
          </p:nvPr>
        </p:nvSpPr>
        <p:spPr/>
        <p:txBody>
          <a:bodyPr/>
          <a:lstStyle/>
          <a:p>
            <a:pPr algn="r"/>
            <a:fld id="{4D849C3B-2B4E-674C-A920-41F21C7D2400}" type="datetime1">
              <a:rPr lang="da-DK" smtClean="0"/>
              <a:t>15-03-2022</a:t>
            </a:fld>
            <a:endParaRPr lang="en-DK" dirty="0"/>
          </a:p>
        </p:txBody>
      </p:sp>
      <p:sp>
        <p:nvSpPr>
          <p:cNvPr id="18" name="Footer Placeholder 17">
            <a:extLst>
              <a:ext uri="{FF2B5EF4-FFF2-40B4-BE49-F238E27FC236}">
                <a16:creationId xmlns:a16="http://schemas.microsoft.com/office/drawing/2014/main" id="{E069604C-AA13-1546-8FB0-F4ECB5EDB0D5}"/>
              </a:ext>
            </a:extLst>
          </p:cNvPr>
          <p:cNvSpPr>
            <a:spLocks noGrp="1"/>
          </p:cNvSpPr>
          <p:nvPr>
            <p:ph type="ftr" sz="quarter" idx="18"/>
          </p:nvPr>
        </p:nvSpPr>
        <p:spPr/>
        <p:txBody>
          <a:bodyPr/>
          <a:lstStyle/>
          <a:p>
            <a:pPr algn="l"/>
            <a:r>
              <a:rPr lang="en-US"/>
              <a:t>verdensmålene.dk</a:t>
            </a:r>
            <a:endParaRPr lang="en-DK" dirty="0"/>
          </a:p>
        </p:txBody>
      </p:sp>
      <p:sp>
        <p:nvSpPr>
          <p:cNvPr id="19" name="Slide Number Placeholder 18">
            <a:extLst>
              <a:ext uri="{FF2B5EF4-FFF2-40B4-BE49-F238E27FC236}">
                <a16:creationId xmlns:a16="http://schemas.microsoft.com/office/drawing/2014/main" id="{3A1384FE-41B8-8D47-A8D9-EDEF4843B1E8}"/>
              </a:ext>
            </a:extLst>
          </p:cNvPr>
          <p:cNvSpPr>
            <a:spLocks noGrp="1"/>
          </p:cNvSpPr>
          <p:nvPr>
            <p:ph type="sldNum" sz="quarter" idx="19"/>
          </p:nvPr>
        </p:nvSpPr>
        <p:spPr/>
        <p:txBody>
          <a:bodyPr/>
          <a:lstStyle/>
          <a:p>
            <a:r>
              <a:rPr lang="en-DK"/>
              <a:t>|  </a:t>
            </a:r>
            <a:fld id="{73361457-7C29-0A44-A4DD-374480AAC2F3}" type="slidenum">
              <a:rPr lang="en-DK" smtClean="0"/>
              <a:pPr/>
              <a:t>‹nr.›</a:t>
            </a:fld>
            <a:r>
              <a:rPr lang="en-DK"/>
              <a:t>  |</a:t>
            </a:r>
            <a:endParaRPr lang="en-DK" dirty="0"/>
          </a:p>
        </p:txBody>
      </p:sp>
    </p:spTree>
    <p:extLst>
      <p:ext uri="{BB962C8B-B14F-4D97-AF65-F5344CB8AC3E}">
        <p14:creationId xmlns:p14="http://schemas.microsoft.com/office/powerpoint/2010/main" val="294765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05CD9A-ADAB-6840-B90D-13E27004BC88}"/>
              </a:ext>
            </a:extLst>
          </p:cNvPr>
          <p:cNvSpPr/>
          <p:nvPr userDrawn="1"/>
        </p:nvSpPr>
        <p:spPr>
          <a:xfrm>
            <a:off x="6096000" y="0"/>
            <a:ext cx="5975350" cy="6858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Picture Placeholder 2">
            <a:extLst>
              <a:ext uri="{FF2B5EF4-FFF2-40B4-BE49-F238E27FC236}">
                <a16:creationId xmlns:a16="http://schemas.microsoft.com/office/drawing/2014/main" id="{A12B1FD1-EF7B-4044-9023-1495CF06BB2C}"/>
              </a:ext>
            </a:extLst>
          </p:cNvPr>
          <p:cNvSpPr>
            <a:spLocks noGrp="1"/>
          </p:cNvSpPr>
          <p:nvPr>
            <p:ph type="pic" idx="1"/>
          </p:nvPr>
        </p:nvSpPr>
        <p:spPr>
          <a:xfrm>
            <a:off x="6203950" y="549275"/>
            <a:ext cx="5437186" cy="57594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DK" dirty="0"/>
          </a:p>
        </p:txBody>
      </p:sp>
      <p:sp>
        <p:nvSpPr>
          <p:cNvPr id="11" name="Title 10">
            <a:extLst>
              <a:ext uri="{FF2B5EF4-FFF2-40B4-BE49-F238E27FC236}">
                <a16:creationId xmlns:a16="http://schemas.microsoft.com/office/drawing/2014/main" id="{950BC9C5-E23E-6149-9A7F-E2AED8B8C078}"/>
              </a:ext>
            </a:extLst>
          </p:cNvPr>
          <p:cNvSpPr>
            <a:spLocks noGrp="1"/>
          </p:cNvSpPr>
          <p:nvPr>
            <p:ph type="title"/>
          </p:nvPr>
        </p:nvSpPr>
        <p:spPr>
          <a:xfrm>
            <a:off x="550863" y="539022"/>
            <a:ext cx="5437187" cy="1234216"/>
          </a:xfrm>
        </p:spPr>
        <p:txBody>
          <a:bodyPr/>
          <a:lstStyle/>
          <a:p>
            <a:r>
              <a:rPr lang="da-DK"/>
              <a:t>Klik for at redigere titeltypografien i masteren</a:t>
            </a:r>
            <a:endParaRPr lang="en-DK" dirty="0"/>
          </a:p>
        </p:txBody>
      </p:sp>
      <p:sp>
        <p:nvSpPr>
          <p:cNvPr id="12" name="Rectangle 11">
            <a:extLst>
              <a:ext uri="{FF2B5EF4-FFF2-40B4-BE49-F238E27FC236}">
                <a16:creationId xmlns:a16="http://schemas.microsoft.com/office/drawing/2014/main" id="{2A4C7599-CE00-5548-A4F8-7AE149B11589}"/>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13">
            <a:extLst>
              <a:ext uri="{FF2B5EF4-FFF2-40B4-BE49-F238E27FC236}">
                <a16:creationId xmlns:a16="http://schemas.microsoft.com/office/drawing/2014/main" id="{52E0079B-21D5-8240-AA74-755FD7D21EFD}"/>
              </a:ext>
            </a:extLst>
          </p:cNvPr>
          <p:cNvSpPr>
            <a:spLocks noGrp="1"/>
          </p:cNvSpPr>
          <p:nvPr>
            <p:ph type="body" sz="quarter" idx="13"/>
          </p:nvPr>
        </p:nvSpPr>
        <p:spPr>
          <a:xfrm>
            <a:off x="550863" y="1773238"/>
            <a:ext cx="5437187" cy="45354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9" name="Date Placeholder 8">
            <a:extLst>
              <a:ext uri="{FF2B5EF4-FFF2-40B4-BE49-F238E27FC236}">
                <a16:creationId xmlns:a16="http://schemas.microsoft.com/office/drawing/2014/main" id="{A6FA2E5C-61C5-D948-B56B-737090353702}"/>
              </a:ext>
            </a:extLst>
          </p:cNvPr>
          <p:cNvSpPr>
            <a:spLocks noGrp="1"/>
          </p:cNvSpPr>
          <p:nvPr>
            <p:ph type="dt" sz="half" idx="14"/>
          </p:nvPr>
        </p:nvSpPr>
        <p:spPr/>
        <p:txBody>
          <a:bodyPr/>
          <a:lstStyle/>
          <a:p>
            <a:pPr algn="r"/>
            <a:fld id="{93A065E4-BA26-6E4A-A526-67E235382C17}" type="datetime1">
              <a:rPr lang="da-DK" smtClean="0"/>
              <a:t>15-03-2022</a:t>
            </a:fld>
            <a:endParaRPr lang="en-DK" dirty="0"/>
          </a:p>
        </p:txBody>
      </p:sp>
      <p:sp>
        <p:nvSpPr>
          <p:cNvPr id="10" name="Footer Placeholder 9">
            <a:extLst>
              <a:ext uri="{FF2B5EF4-FFF2-40B4-BE49-F238E27FC236}">
                <a16:creationId xmlns:a16="http://schemas.microsoft.com/office/drawing/2014/main" id="{BBB07686-A3BC-464E-B022-50F0864A929C}"/>
              </a:ext>
            </a:extLst>
          </p:cNvPr>
          <p:cNvSpPr>
            <a:spLocks noGrp="1"/>
          </p:cNvSpPr>
          <p:nvPr>
            <p:ph type="ftr" sz="quarter" idx="15"/>
          </p:nvPr>
        </p:nvSpPr>
        <p:spPr/>
        <p:txBody>
          <a:bodyPr/>
          <a:lstStyle/>
          <a:p>
            <a:pPr algn="l"/>
            <a:r>
              <a:rPr lang="en-US"/>
              <a:t>verdensmålene.dk</a:t>
            </a:r>
            <a:endParaRPr lang="en-DK" dirty="0"/>
          </a:p>
        </p:txBody>
      </p:sp>
      <p:sp>
        <p:nvSpPr>
          <p:cNvPr id="13" name="Slide Number Placeholder 12">
            <a:extLst>
              <a:ext uri="{FF2B5EF4-FFF2-40B4-BE49-F238E27FC236}">
                <a16:creationId xmlns:a16="http://schemas.microsoft.com/office/drawing/2014/main" id="{6CE45174-7363-894D-8FA2-A8A91DDF53D7}"/>
              </a:ext>
            </a:extLst>
          </p:cNvPr>
          <p:cNvSpPr>
            <a:spLocks noGrp="1"/>
          </p:cNvSpPr>
          <p:nvPr>
            <p:ph type="sldNum" sz="quarter" idx="16"/>
          </p:nvPr>
        </p:nvSpPr>
        <p:spPr/>
        <p:txBody>
          <a:bodyPr/>
          <a:lstStyle/>
          <a:p>
            <a:r>
              <a:rPr lang="en-DK"/>
              <a:t>|  </a:t>
            </a:r>
            <a:fld id="{73361457-7C29-0A44-A4DD-374480AAC2F3}" type="slidenum">
              <a:rPr lang="en-DK" smtClean="0"/>
              <a:pPr/>
              <a:t>‹nr.›</a:t>
            </a:fld>
            <a:r>
              <a:rPr lang="en-DK"/>
              <a:t>  |</a:t>
            </a:r>
            <a:endParaRPr lang="en-DK" dirty="0"/>
          </a:p>
        </p:txBody>
      </p:sp>
    </p:spTree>
    <p:extLst>
      <p:ext uri="{BB962C8B-B14F-4D97-AF65-F5344CB8AC3E}">
        <p14:creationId xmlns:p14="http://schemas.microsoft.com/office/powerpoint/2010/main" val="209470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6BCDF-9E6C-7646-AAB5-E31047204BC4}"/>
              </a:ext>
            </a:extLst>
          </p:cNvPr>
          <p:cNvSpPr>
            <a:spLocks noGrp="1"/>
          </p:cNvSpPr>
          <p:nvPr>
            <p:ph type="title"/>
          </p:nvPr>
        </p:nvSpPr>
        <p:spPr>
          <a:xfrm>
            <a:off x="550863" y="549274"/>
            <a:ext cx="11090273" cy="1223963"/>
          </a:xfrm>
          <a:prstGeom prst="rect">
            <a:avLst/>
          </a:prstGeom>
          <a:noFill/>
        </p:spPr>
        <p:txBody>
          <a:bodyPr vert="horz" lIns="0" tIns="0" rIns="0" bIns="0" rtlCol="0" anchor="t" anchorCtr="0">
            <a:normAutofit/>
          </a:bodyPr>
          <a:lstStyle/>
          <a:p>
            <a:r>
              <a:rPr lang="en-US" dirty="0"/>
              <a:t>Click to edit </a:t>
            </a:r>
            <a:br>
              <a:rPr lang="en-US" dirty="0"/>
            </a:br>
            <a:r>
              <a:rPr lang="en-US" dirty="0"/>
              <a:t>Master title style</a:t>
            </a:r>
            <a:endParaRPr lang="en-DK" dirty="0"/>
          </a:p>
        </p:txBody>
      </p:sp>
      <p:sp>
        <p:nvSpPr>
          <p:cNvPr id="3" name="Text Placeholder 2">
            <a:extLst>
              <a:ext uri="{FF2B5EF4-FFF2-40B4-BE49-F238E27FC236}">
                <a16:creationId xmlns:a16="http://schemas.microsoft.com/office/drawing/2014/main" id="{2857CAED-1A74-9845-816D-1A18FC7F5480}"/>
              </a:ext>
            </a:extLst>
          </p:cNvPr>
          <p:cNvSpPr>
            <a:spLocks noGrp="1"/>
          </p:cNvSpPr>
          <p:nvPr>
            <p:ph type="body" idx="1"/>
          </p:nvPr>
        </p:nvSpPr>
        <p:spPr>
          <a:xfrm>
            <a:off x="550862" y="1773239"/>
            <a:ext cx="11090274" cy="4535486"/>
          </a:xfrm>
          <a:prstGeom prst="rect">
            <a:avLst/>
          </a:prstGeom>
        </p:spPr>
        <p:txBody>
          <a:bodyPr vert="horz" lIns="0" tIns="0" rIns="0" bIns="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4" name="Date Placeholder 3">
            <a:extLst>
              <a:ext uri="{FF2B5EF4-FFF2-40B4-BE49-F238E27FC236}">
                <a16:creationId xmlns:a16="http://schemas.microsoft.com/office/drawing/2014/main" id="{129FA62B-CD4F-D048-AD7F-266B9A02380C}"/>
              </a:ext>
            </a:extLst>
          </p:cNvPr>
          <p:cNvSpPr>
            <a:spLocks noGrp="1"/>
          </p:cNvSpPr>
          <p:nvPr>
            <p:ph type="dt" sz="half" idx="2"/>
          </p:nvPr>
        </p:nvSpPr>
        <p:spPr>
          <a:xfrm>
            <a:off x="10629122" y="6524625"/>
            <a:ext cx="600044" cy="217488"/>
          </a:xfrm>
          <a:prstGeom prst="rect">
            <a:avLst/>
          </a:prstGeom>
        </p:spPr>
        <p:txBody>
          <a:bodyPr vert="horz" lIns="0" tIns="0" rIns="0" bIns="21600" rtlCol="0" anchor="b"/>
          <a:lstStyle>
            <a:lvl1pPr algn="l">
              <a:defRPr sz="800">
                <a:solidFill>
                  <a:schemeClr val="tx1">
                    <a:lumMod val="50000"/>
                    <a:lumOff val="50000"/>
                  </a:schemeClr>
                </a:solidFill>
              </a:defRPr>
            </a:lvl1pPr>
          </a:lstStyle>
          <a:p>
            <a:pPr algn="r"/>
            <a:fld id="{9A8B6AB3-408A-3440-AA23-980B846B0E46}" type="datetime1">
              <a:rPr lang="da-DK" smtClean="0"/>
              <a:t>15-03-2022</a:t>
            </a:fld>
            <a:endParaRPr lang="en-DK" dirty="0"/>
          </a:p>
        </p:txBody>
      </p:sp>
      <p:sp>
        <p:nvSpPr>
          <p:cNvPr id="5" name="Footer Placeholder 4">
            <a:extLst>
              <a:ext uri="{FF2B5EF4-FFF2-40B4-BE49-F238E27FC236}">
                <a16:creationId xmlns:a16="http://schemas.microsoft.com/office/drawing/2014/main" id="{DD0AC227-3279-AD43-9664-7D57A3487483}"/>
              </a:ext>
            </a:extLst>
          </p:cNvPr>
          <p:cNvSpPr>
            <a:spLocks noGrp="1"/>
          </p:cNvSpPr>
          <p:nvPr>
            <p:ph type="ftr" sz="quarter" idx="3"/>
          </p:nvPr>
        </p:nvSpPr>
        <p:spPr>
          <a:xfrm>
            <a:off x="550863" y="6524625"/>
            <a:ext cx="9234487" cy="217488"/>
          </a:xfrm>
          <a:prstGeom prst="rect">
            <a:avLst/>
          </a:prstGeom>
        </p:spPr>
        <p:txBody>
          <a:bodyPr vert="horz" lIns="0" tIns="0" rIns="0" bIns="21600" rtlCol="0" anchor="b"/>
          <a:lstStyle>
            <a:lvl1pPr algn="ctr">
              <a:defRPr sz="800">
                <a:solidFill>
                  <a:schemeClr val="tx1">
                    <a:lumMod val="50000"/>
                    <a:lumOff val="50000"/>
                  </a:schemeClr>
                </a:solidFill>
              </a:defRPr>
            </a:lvl1pPr>
          </a:lstStyle>
          <a:p>
            <a:pPr algn="l"/>
            <a:r>
              <a:rPr lang="en-US"/>
              <a:t>verdensmålene.dk</a:t>
            </a:r>
            <a:endParaRPr lang="en-DK" dirty="0"/>
          </a:p>
        </p:txBody>
      </p:sp>
      <p:sp>
        <p:nvSpPr>
          <p:cNvPr id="6" name="Slide Number Placeholder 5">
            <a:extLst>
              <a:ext uri="{FF2B5EF4-FFF2-40B4-BE49-F238E27FC236}">
                <a16:creationId xmlns:a16="http://schemas.microsoft.com/office/drawing/2014/main" id="{DECF94AE-C2D0-F24B-855B-6BB7F0F36197}"/>
              </a:ext>
            </a:extLst>
          </p:cNvPr>
          <p:cNvSpPr>
            <a:spLocks noGrp="1"/>
          </p:cNvSpPr>
          <p:nvPr>
            <p:ph type="sldNum" sz="quarter" idx="4"/>
          </p:nvPr>
        </p:nvSpPr>
        <p:spPr>
          <a:xfrm>
            <a:off x="11169649" y="6524625"/>
            <a:ext cx="471487" cy="217488"/>
          </a:xfrm>
          <a:prstGeom prst="rect">
            <a:avLst/>
          </a:prstGeom>
        </p:spPr>
        <p:txBody>
          <a:bodyPr vert="horz" lIns="0" tIns="0" rIns="0" bIns="0" rtlCol="0" anchor="b"/>
          <a:lstStyle>
            <a:lvl1pPr algn="r">
              <a:defRPr sz="1000" b="1" i="0" baseline="0">
                <a:solidFill>
                  <a:schemeClr val="accent1"/>
                </a:solidFill>
                <a:latin typeface="+mj-lt"/>
              </a:defRPr>
            </a:lvl1pPr>
          </a:lstStyle>
          <a:p>
            <a:r>
              <a:rPr lang="en-DK" dirty="0"/>
              <a:t>|  </a:t>
            </a:r>
            <a:fld id="{73361457-7C29-0A44-A4DD-374480AAC2F3}" type="slidenum">
              <a:rPr lang="en-DK" smtClean="0"/>
              <a:pPr/>
              <a:t>‹nr.›</a:t>
            </a:fld>
            <a:r>
              <a:rPr lang="en-DK" dirty="0"/>
              <a:t>  |</a:t>
            </a:r>
          </a:p>
        </p:txBody>
      </p:sp>
      <p:sp>
        <p:nvSpPr>
          <p:cNvPr id="8" name="Rectangle 7">
            <a:extLst>
              <a:ext uri="{FF2B5EF4-FFF2-40B4-BE49-F238E27FC236}">
                <a16:creationId xmlns:a16="http://schemas.microsoft.com/office/drawing/2014/main" id="{34A5E046-382A-834D-A216-1F10C9FE8716}"/>
              </a:ext>
            </a:extLst>
          </p:cNvPr>
          <p:cNvSpPr/>
          <p:nvPr userDrawn="1"/>
        </p:nvSpPr>
        <p:spPr>
          <a:xfrm>
            <a:off x="12072938" y="0"/>
            <a:ext cx="1190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03719334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p:txStyles>
    <p:titleStyle>
      <a:lvl1pPr algn="l" defTabSz="914400" rtl="0" eaLnBrk="1" latinLnBrk="0" hangingPunct="1">
        <a:lnSpc>
          <a:spcPct val="90000"/>
        </a:lnSpc>
        <a:spcBef>
          <a:spcPct val="0"/>
        </a:spcBef>
        <a:buNone/>
        <a:defRPr sz="4000" kern="1200" cap="all" baseline="0">
          <a:ln>
            <a:noFill/>
          </a:ln>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9388" indent="-180000" algn="l" defTabSz="914400" rtl="0" eaLnBrk="1" latinLnBrk="0" hangingPunct="1">
        <a:lnSpc>
          <a:spcPct val="90000"/>
        </a:lnSpc>
        <a:spcBef>
          <a:spcPts val="1600"/>
        </a:spcBef>
        <a:buClr>
          <a:schemeClr val="accent1"/>
        </a:buClr>
        <a:buFont typeface="Wingdings" pitchFamily="2" charset="2"/>
        <a:buChar char="§"/>
        <a:tabLst/>
        <a:defRPr sz="2600" b="0" i="0" kern="1200" baseline="0">
          <a:solidFill>
            <a:schemeClr val="tx1"/>
          </a:solidFill>
          <a:latin typeface="+mj-lt"/>
          <a:ea typeface="+mn-ea"/>
          <a:cs typeface="+mn-cs"/>
        </a:defRPr>
      </a:lvl1pPr>
      <a:lvl2pPr marL="360000" indent="-180000" algn="l" defTabSz="914400" rtl="0" eaLnBrk="1" latinLnBrk="0" hangingPunct="1">
        <a:lnSpc>
          <a:spcPct val="90000"/>
        </a:lnSpc>
        <a:spcBef>
          <a:spcPts val="500"/>
        </a:spcBef>
        <a:buClr>
          <a:schemeClr val="accent1"/>
        </a:buClr>
        <a:buFont typeface="Arial" panose="020B0604020202020204" pitchFamily="34" charset="0"/>
        <a:buChar char="•"/>
        <a:defRPr sz="1800" kern="1200" baseline="0">
          <a:solidFill>
            <a:schemeClr val="tx1"/>
          </a:solidFill>
          <a:latin typeface="+mn-lt"/>
          <a:ea typeface="+mn-ea"/>
          <a:cs typeface="+mn-cs"/>
        </a:defRPr>
      </a:lvl2pPr>
      <a:lvl3pPr marL="720000" indent="-1800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440000" indent="-1800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userDrawn="1">
          <p15:clr>
            <a:srgbClr val="F26B43"/>
          </p15:clr>
        </p15:guide>
        <p15:guide id="2" pos="7605" userDrawn="1">
          <p15:clr>
            <a:srgbClr val="F26B43"/>
          </p15:clr>
        </p15:guide>
        <p15:guide id="3" orient="horz" pos="4247" userDrawn="1">
          <p15:clr>
            <a:srgbClr val="F26B43"/>
          </p15:clr>
        </p15:guide>
        <p15:guide id="4" pos="75" userDrawn="1">
          <p15:clr>
            <a:srgbClr val="F26B43"/>
          </p15:clr>
        </p15:guide>
        <p15:guide id="6" orient="horz" pos="4110" userDrawn="1">
          <p15:clr>
            <a:srgbClr val="F26B43"/>
          </p15:clr>
        </p15:guide>
        <p15:guide id="13" pos="347" userDrawn="1">
          <p15:clr>
            <a:srgbClr val="F26B43"/>
          </p15:clr>
        </p15:guide>
        <p15:guide id="14" pos="3840" userDrawn="1">
          <p15:clr>
            <a:srgbClr val="F26B43"/>
          </p15:clr>
        </p15:guide>
        <p15:guide id="15" orient="horz" pos="2160" userDrawn="1">
          <p15:clr>
            <a:srgbClr val="F26B43"/>
          </p15:clr>
        </p15:guide>
        <p15:guide id="16" pos="3772" userDrawn="1">
          <p15:clr>
            <a:srgbClr val="F26B43"/>
          </p15:clr>
        </p15:guide>
        <p15:guide id="17" pos="3908" userDrawn="1">
          <p15:clr>
            <a:srgbClr val="F26B43"/>
          </p15:clr>
        </p15:guide>
        <p15:guide id="18" pos="7333" userDrawn="1">
          <p15:clr>
            <a:srgbClr val="F26B43"/>
          </p15:clr>
        </p15:guide>
        <p15:guide id="19" orient="horz" pos="1117" userDrawn="1">
          <p15:clr>
            <a:srgbClr val="F26B43"/>
          </p15:clr>
        </p15:guide>
        <p15:guide id="20" orient="horz" pos="3974" userDrawn="1">
          <p15:clr>
            <a:srgbClr val="F26B43"/>
          </p15:clr>
        </p15:guide>
        <p15:guide id="21" orient="horz" pos="346" userDrawn="1">
          <p15:clr>
            <a:srgbClr val="F26B43"/>
          </p15:clr>
        </p15:guide>
        <p15:guide id="22" orient="horz" pos="21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PxFeeMPCPhQ?feature=oembed"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A9A8-69B0-E447-B2DF-27715DB1EC3B}"/>
              </a:ext>
            </a:extLst>
          </p:cNvPr>
          <p:cNvSpPr>
            <a:spLocks noGrp="1"/>
          </p:cNvSpPr>
          <p:nvPr>
            <p:ph type="ctrTitle"/>
          </p:nvPr>
        </p:nvSpPr>
        <p:spPr/>
        <p:txBody>
          <a:bodyPr/>
          <a:lstStyle/>
          <a:p>
            <a:r>
              <a:rPr lang="en-US" dirty="0"/>
              <a:t>Det </a:t>
            </a:r>
            <a:r>
              <a:rPr lang="en-US" dirty="0" err="1"/>
              <a:t>organiske</a:t>
            </a:r>
            <a:r>
              <a:rPr lang="en-US" dirty="0"/>
              <a:t> </a:t>
            </a:r>
            <a:r>
              <a:rPr lang="en-US" dirty="0" err="1"/>
              <a:t>fingeraftryk</a:t>
            </a:r>
            <a:r>
              <a:rPr lang="en-US" dirty="0"/>
              <a:t> I </a:t>
            </a:r>
            <a:r>
              <a:rPr lang="en-US" dirty="0" err="1"/>
              <a:t>havet</a:t>
            </a:r>
            <a:endParaRPr lang="en-DK" dirty="0"/>
          </a:p>
        </p:txBody>
      </p:sp>
      <p:sp>
        <p:nvSpPr>
          <p:cNvPr id="3" name="Subtitle 2">
            <a:extLst>
              <a:ext uri="{FF2B5EF4-FFF2-40B4-BE49-F238E27FC236}">
                <a16:creationId xmlns:a16="http://schemas.microsoft.com/office/drawing/2014/main" id="{085BE166-CA98-6B46-9CDC-5D0D15BFB2BD}"/>
              </a:ext>
            </a:extLst>
          </p:cNvPr>
          <p:cNvSpPr>
            <a:spLocks noGrp="1"/>
          </p:cNvSpPr>
          <p:nvPr>
            <p:ph type="subTitle" idx="1"/>
          </p:nvPr>
        </p:nvSpPr>
        <p:spPr/>
        <p:txBody>
          <a:bodyPr/>
          <a:lstStyle/>
          <a:p>
            <a:r>
              <a:rPr lang="en-US"/>
              <a:t>Modul </a:t>
            </a:r>
            <a:r>
              <a:rPr lang="en-US" dirty="0"/>
              <a:t>1: </a:t>
            </a:r>
            <a:r>
              <a:rPr lang="en-US" dirty="0" err="1"/>
              <a:t>Introduktion</a:t>
            </a:r>
            <a:r>
              <a:rPr lang="en-US" dirty="0"/>
              <a:t> </a:t>
            </a:r>
            <a:endParaRPr lang="en-DK" dirty="0"/>
          </a:p>
        </p:txBody>
      </p:sp>
      <p:sp>
        <p:nvSpPr>
          <p:cNvPr id="4" name="Picture Placeholder 3">
            <a:extLst>
              <a:ext uri="{FF2B5EF4-FFF2-40B4-BE49-F238E27FC236}">
                <a16:creationId xmlns:a16="http://schemas.microsoft.com/office/drawing/2014/main" id="{3E223B4E-7933-D344-BB44-B04C11BCC033}"/>
              </a:ext>
            </a:extLst>
          </p:cNvPr>
          <p:cNvSpPr>
            <a:spLocks noGrp="1"/>
          </p:cNvSpPr>
          <p:nvPr>
            <p:ph type="pic" sz="quarter" idx="13"/>
          </p:nvPr>
        </p:nvSpPr>
        <p:spPr/>
      </p:sp>
      <p:pic>
        <p:nvPicPr>
          <p:cNvPr id="20" name="Pladsholder til billede 19">
            <a:extLst>
              <a:ext uri="{FF2B5EF4-FFF2-40B4-BE49-F238E27FC236}">
                <a16:creationId xmlns:a16="http://schemas.microsoft.com/office/drawing/2014/main" id="{AEB9A0BA-882F-4B60-88E6-146ED60AB0FF}"/>
              </a:ext>
            </a:extLst>
          </p:cNvPr>
          <p:cNvPicPr>
            <a:picLocks noGrp="1" noChangeAspect="1"/>
          </p:cNvPicPr>
          <p:nvPr>
            <p:ph type="pic" sz="quarter" idx="18"/>
          </p:nvPr>
        </p:nvPicPr>
        <p:blipFill>
          <a:blip r:embed="rId3">
            <a:extLst>
              <a:ext uri="{96DAC541-7B7A-43D3-8B79-37D633B846F1}">
                <asvg:svgBlip xmlns:asvg="http://schemas.microsoft.com/office/drawing/2016/SVG/main" r:embed="rId4"/>
              </a:ext>
            </a:extLst>
          </a:blip>
          <a:srcRect/>
          <a:stretch>
            <a:fillRect/>
          </a:stretch>
        </p:blipFill>
        <p:spPr>
          <a:xfrm>
            <a:off x="550863" y="5891025"/>
            <a:ext cx="633600" cy="633600"/>
          </a:xfrm>
        </p:spPr>
      </p:pic>
      <p:pic>
        <p:nvPicPr>
          <p:cNvPr id="22" name="Pladsholder til billede 21">
            <a:extLst>
              <a:ext uri="{FF2B5EF4-FFF2-40B4-BE49-F238E27FC236}">
                <a16:creationId xmlns:a16="http://schemas.microsoft.com/office/drawing/2014/main" id="{88CB26E4-6DC3-4828-989E-13747B73B77B}"/>
              </a:ext>
            </a:extLst>
          </p:cNvPr>
          <p:cNvPicPr>
            <a:picLocks noGrp="1" noChangeAspect="1"/>
          </p:cNvPicPr>
          <p:nvPr>
            <p:ph type="pic" sz="quarter" idx="19"/>
          </p:nvPr>
        </p:nvPicPr>
        <p:blipFill>
          <a:blip r:embed="rId5">
            <a:extLst>
              <a:ext uri="{96DAC541-7B7A-43D3-8B79-37D633B846F1}">
                <asvg:svgBlip xmlns:asvg="http://schemas.microsoft.com/office/drawing/2016/SVG/main" r:embed="rId6"/>
              </a:ext>
            </a:extLst>
          </a:blip>
          <a:srcRect/>
          <a:stretch>
            <a:fillRect/>
          </a:stretch>
        </p:blipFill>
        <p:spPr>
          <a:xfrm>
            <a:off x="1266313" y="5872221"/>
            <a:ext cx="633600" cy="633600"/>
          </a:xfrm>
        </p:spPr>
      </p:pic>
      <p:pic>
        <p:nvPicPr>
          <p:cNvPr id="24" name="Pladsholder til billede 23">
            <a:extLst>
              <a:ext uri="{FF2B5EF4-FFF2-40B4-BE49-F238E27FC236}">
                <a16:creationId xmlns:a16="http://schemas.microsoft.com/office/drawing/2014/main" id="{0FDDE8CE-E5EA-44C2-B6C1-7371455F4B25}"/>
              </a:ext>
            </a:extLst>
          </p:cNvPr>
          <p:cNvPicPr>
            <a:picLocks noGrp="1" noChangeAspect="1"/>
          </p:cNvPicPr>
          <p:nvPr>
            <p:ph type="pic" sz="quarter" idx="20"/>
          </p:nvPr>
        </p:nvPicPr>
        <p:blipFill>
          <a:blip r:embed="rId7">
            <a:extLst>
              <a:ext uri="{96DAC541-7B7A-43D3-8B79-37D633B846F1}">
                <asvg:svgBlip xmlns:asvg="http://schemas.microsoft.com/office/drawing/2016/SVG/main" r:embed="rId8"/>
              </a:ext>
            </a:extLst>
          </a:blip>
          <a:srcRect t="125" b="125"/>
          <a:stretch>
            <a:fillRect/>
          </a:stretch>
        </p:blipFill>
        <p:spPr>
          <a:xfrm>
            <a:off x="1981763" y="5891025"/>
            <a:ext cx="633600" cy="633600"/>
          </a:xfrm>
        </p:spPr>
      </p:pic>
      <p:pic>
        <p:nvPicPr>
          <p:cNvPr id="12" name="Picture Placeholder 4">
            <a:extLst>
              <a:ext uri="{FF2B5EF4-FFF2-40B4-BE49-F238E27FC236}">
                <a16:creationId xmlns:a16="http://schemas.microsoft.com/office/drawing/2014/main" id="{FF06F0DF-328A-4D9E-AEE7-1651584D2E85}"/>
              </a:ext>
            </a:extLst>
          </p:cNvPr>
          <p:cNvPicPr>
            <a:picLocks noChangeAspect="1"/>
          </p:cNvPicPr>
          <p:nvPr/>
        </p:nvPicPr>
        <p:blipFill>
          <a:blip r:embed="rId9"/>
          <a:srcRect l="25300" r="25300"/>
          <a:stretch/>
        </p:blipFill>
        <p:spPr>
          <a:xfrm>
            <a:off x="6203950" y="312239"/>
            <a:ext cx="5589588" cy="6364786"/>
          </a:xfrm>
          <a:prstGeom prst="rect">
            <a:avLst/>
          </a:prstGeom>
          <a:pattFill prst="pct50">
            <a:fgClr>
              <a:schemeClr val="accent1"/>
            </a:fgClr>
            <a:bgClr>
              <a:schemeClr val="accent1">
                <a:lumMod val="20000"/>
                <a:lumOff val="80000"/>
              </a:schemeClr>
            </a:bgClr>
          </a:pattFill>
        </p:spPr>
      </p:pic>
      <p:sp>
        <p:nvSpPr>
          <p:cNvPr id="6" name="Pladsholder til billede 5">
            <a:extLst>
              <a:ext uri="{FF2B5EF4-FFF2-40B4-BE49-F238E27FC236}">
                <a16:creationId xmlns:a16="http://schemas.microsoft.com/office/drawing/2014/main" id="{7D59ECA0-1EA4-4E41-85BB-D332B317367E}"/>
              </a:ext>
            </a:extLst>
          </p:cNvPr>
          <p:cNvSpPr>
            <a:spLocks noGrp="1"/>
          </p:cNvSpPr>
          <p:nvPr>
            <p:ph type="pic" sz="quarter" idx="16"/>
          </p:nvPr>
        </p:nvSpPr>
        <p:spPr/>
      </p:sp>
      <p:sp>
        <p:nvSpPr>
          <p:cNvPr id="8" name="Pladsholder til billede 7">
            <a:extLst>
              <a:ext uri="{FF2B5EF4-FFF2-40B4-BE49-F238E27FC236}">
                <a16:creationId xmlns:a16="http://schemas.microsoft.com/office/drawing/2014/main" id="{52BA9ED2-45FF-457C-AA11-BECA4BE65DBB}"/>
              </a:ext>
            </a:extLst>
          </p:cNvPr>
          <p:cNvSpPr>
            <a:spLocks noGrp="1"/>
          </p:cNvSpPr>
          <p:nvPr>
            <p:ph type="pic" sz="quarter" idx="15"/>
          </p:nvPr>
        </p:nvSpPr>
        <p:spPr/>
      </p:sp>
      <p:sp>
        <p:nvSpPr>
          <p:cNvPr id="10" name="Pladsholder til billede 9">
            <a:extLst>
              <a:ext uri="{FF2B5EF4-FFF2-40B4-BE49-F238E27FC236}">
                <a16:creationId xmlns:a16="http://schemas.microsoft.com/office/drawing/2014/main" id="{210E8F79-9489-465F-A7F8-CC2E1D576C6F}"/>
              </a:ext>
            </a:extLst>
          </p:cNvPr>
          <p:cNvSpPr>
            <a:spLocks noGrp="1"/>
          </p:cNvSpPr>
          <p:nvPr>
            <p:ph type="pic" sz="quarter" idx="14"/>
          </p:nvPr>
        </p:nvSpPr>
        <p:spPr/>
      </p:sp>
    </p:spTree>
    <p:extLst>
      <p:ext uri="{BB962C8B-B14F-4D97-AF65-F5344CB8AC3E}">
        <p14:creationId xmlns:p14="http://schemas.microsoft.com/office/powerpoint/2010/main" val="268409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FB32036-7AED-4A00-B452-BEDA98C67F8D}"/>
              </a:ext>
            </a:extLst>
          </p:cNvPr>
          <p:cNvSpPr>
            <a:spLocks noGrp="1"/>
          </p:cNvSpPr>
          <p:nvPr>
            <p:ph sz="half" idx="2"/>
          </p:nvPr>
        </p:nvSpPr>
        <p:spPr>
          <a:xfrm>
            <a:off x="550867" y="1773239"/>
            <a:ext cx="5111024" cy="4535487"/>
          </a:xfrm>
        </p:spPr>
        <p:txBody>
          <a:bodyPr>
            <a:normAutofit/>
          </a:bodyPr>
          <a:lstStyle/>
          <a:p>
            <a:pPr algn="l"/>
            <a:r>
              <a:rPr lang="da-DK" sz="3600" dirty="0"/>
              <a:t>Det her er oftest det første, man tænker på, når man siger klimaforandringer.</a:t>
            </a:r>
          </a:p>
          <a:p>
            <a:pPr algn="l"/>
            <a:r>
              <a:rPr lang="da-DK" sz="3600" dirty="0"/>
              <a:t>Men det er meget mere. I grupper skal I finde konkrete eksempler og billeder af andre eksempler på klimaforandringer.</a:t>
            </a:r>
          </a:p>
          <a:p>
            <a:pPr marL="0" indent="0">
              <a:buNone/>
            </a:pPr>
            <a:endParaRPr lang="da-DK" dirty="0"/>
          </a:p>
          <a:p>
            <a:pPr marL="0" indent="0">
              <a:buNone/>
            </a:pPr>
            <a:endParaRPr lang="da-DK" baseline="0" dirty="0"/>
          </a:p>
          <a:p>
            <a:endParaRPr lang="en-DK" dirty="0"/>
          </a:p>
        </p:txBody>
      </p:sp>
      <p:sp>
        <p:nvSpPr>
          <p:cNvPr id="3" name="Pladsholder til dato 2">
            <a:extLst>
              <a:ext uri="{FF2B5EF4-FFF2-40B4-BE49-F238E27FC236}">
                <a16:creationId xmlns:a16="http://schemas.microsoft.com/office/drawing/2014/main" id="{7EF934A1-CB86-4F79-BCD0-AB3FD616971C}"/>
              </a:ext>
            </a:extLst>
          </p:cNvPr>
          <p:cNvSpPr>
            <a:spLocks noGrp="1"/>
          </p:cNvSpPr>
          <p:nvPr>
            <p:ph type="dt" sz="half" idx="10"/>
          </p:nvPr>
        </p:nvSpPr>
        <p:spPr/>
        <p:txBody>
          <a:bodyPr/>
          <a:lstStyle/>
          <a:p>
            <a:pPr algn="r"/>
            <a:fld id="{9932CF46-6BDC-004B-AE47-E15623DAC347}" type="datetime1">
              <a:rPr lang="da-DK" smtClean="0"/>
              <a:t>15-03-2022</a:t>
            </a:fld>
            <a:endParaRPr lang="en-DK" dirty="0"/>
          </a:p>
        </p:txBody>
      </p:sp>
      <p:sp>
        <p:nvSpPr>
          <p:cNvPr id="4" name="Pladsholder til sidefod 3">
            <a:extLst>
              <a:ext uri="{FF2B5EF4-FFF2-40B4-BE49-F238E27FC236}">
                <a16:creationId xmlns:a16="http://schemas.microsoft.com/office/drawing/2014/main" id="{290120D3-F646-4D01-8370-3A7314522986}"/>
              </a:ext>
            </a:extLst>
          </p:cNvPr>
          <p:cNvSpPr>
            <a:spLocks noGrp="1"/>
          </p:cNvSpPr>
          <p:nvPr>
            <p:ph type="ftr" sz="quarter" idx="11"/>
          </p:nvPr>
        </p:nvSpPr>
        <p:spPr/>
        <p:txBody>
          <a:bodyPr/>
          <a:lstStyle/>
          <a:p>
            <a:r>
              <a:rPr lang="en-US"/>
              <a:t>verdensmålene.dk</a:t>
            </a:r>
            <a:endParaRPr lang="en-DK" dirty="0"/>
          </a:p>
        </p:txBody>
      </p:sp>
      <p:sp>
        <p:nvSpPr>
          <p:cNvPr id="5" name="Pladsholder til slidenummer 4">
            <a:extLst>
              <a:ext uri="{FF2B5EF4-FFF2-40B4-BE49-F238E27FC236}">
                <a16:creationId xmlns:a16="http://schemas.microsoft.com/office/drawing/2014/main" id="{E6F4BA56-E17E-4537-B28F-0E57455BA66C}"/>
              </a:ext>
            </a:extLst>
          </p:cNvPr>
          <p:cNvSpPr>
            <a:spLocks noGrp="1"/>
          </p:cNvSpPr>
          <p:nvPr>
            <p:ph type="sldNum" sz="quarter" idx="12"/>
          </p:nvPr>
        </p:nvSpPr>
        <p:spPr/>
        <p:txBody>
          <a:bodyPr/>
          <a:lstStyle/>
          <a:p>
            <a:r>
              <a:rPr lang="en-DK"/>
              <a:t>|  </a:t>
            </a:r>
            <a:fld id="{73361457-7C29-0A44-A4DD-374480AAC2F3}" type="slidenum">
              <a:rPr lang="en-DK" smtClean="0"/>
              <a:pPr/>
              <a:t>2</a:t>
            </a:fld>
            <a:r>
              <a:rPr lang="en-DK"/>
              <a:t>  |</a:t>
            </a:r>
            <a:endParaRPr lang="en-DK" dirty="0"/>
          </a:p>
        </p:txBody>
      </p:sp>
      <p:pic>
        <p:nvPicPr>
          <p:cNvPr id="9" name="Picture 4">
            <a:extLst>
              <a:ext uri="{FF2B5EF4-FFF2-40B4-BE49-F238E27FC236}">
                <a16:creationId xmlns:a16="http://schemas.microsoft.com/office/drawing/2014/main" id="{D3E0BC24-D9D6-4009-8C4D-423DFE301156}"/>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521662" y="166577"/>
            <a:ext cx="3023658" cy="45354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vad er et ton CO2">
            <a:extLst>
              <a:ext uri="{FF2B5EF4-FFF2-40B4-BE49-F238E27FC236}">
                <a16:creationId xmlns:a16="http://schemas.microsoft.com/office/drawing/2014/main" id="{FFADF154-AE49-482E-83CE-D0128EFFC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84" r="14846"/>
          <a:stretch/>
        </p:blipFill>
        <p:spPr bwMode="auto">
          <a:xfrm>
            <a:off x="8545320" y="2764340"/>
            <a:ext cx="3519851" cy="365233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90B49793-5D15-4E05-B820-AB3E50AA27D8}"/>
              </a:ext>
            </a:extLst>
          </p:cNvPr>
          <p:cNvSpPr>
            <a:spLocks noGrp="1"/>
          </p:cNvSpPr>
          <p:nvPr>
            <p:ph type="title"/>
          </p:nvPr>
        </p:nvSpPr>
        <p:spPr>
          <a:xfrm>
            <a:off x="550863" y="549274"/>
            <a:ext cx="11090273" cy="1223963"/>
          </a:xfrm>
        </p:spPr>
        <p:txBody>
          <a:bodyPr/>
          <a:lstStyle/>
          <a:p>
            <a:r>
              <a:rPr lang="en-US" dirty="0" err="1"/>
              <a:t>klimaforandringer</a:t>
            </a:r>
            <a:endParaRPr lang="en-DK" dirty="0"/>
          </a:p>
        </p:txBody>
      </p:sp>
    </p:spTree>
    <p:extLst>
      <p:ext uri="{BB962C8B-B14F-4D97-AF65-F5344CB8AC3E}">
        <p14:creationId xmlns:p14="http://schemas.microsoft.com/office/powerpoint/2010/main" val="4143705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36F9-11A2-D442-B8B8-A9D3D39D17A9}"/>
              </a:ext>
            </a:extLst>
          </p:cNvPr>
          <p:cNvSpPr>
            <a:spLocks noGrp="1"/>
          </p:cNvSpPr>
          <p:nvPr>
            <p:ph type="title"/>
          </p:nvPr>
        </p:nvSpPr>
        <p:spPr/>
        <p:txBody>
          <a:bodyPr/>
          <a:lstStyle/>
          <a:p>
            <a:r>
              <a:rPr lang="en-US" dirty="0" err="1"/>
              <a:t>klimaforandringer</a:t>
            </a:r>
            <a:endParaRPr lang="en-DK" dirty="0"/>
          </a:p>
        </p:txBody>
      </p:sp>
      <p:sp>
        <p:nvSpPr>
          <p:cNvPr id="6" name="Footer Placeholder 5">
            <a:extLst>
              <a:ext uri="{FF2B5EF4-FFF2-40B4-BE49-F238E27FC236}">
                <a16:creationId xmlns:a16="http://schemas.microsoft.com/office/drawing/2014/main" id="{36F1122C-CE3E-0D41-93C2-C9C78CFF7646}"/>
              </a:ext>
            </a:extLst>
          </p:cNvPr>
          <p:cNvSpPr>
            <a:spLocks noGrp="1"/>
          </p:cNvSpPr>
          <p:nvPr>
            <p:ph type="ftr" sz="quarter" idx="18"/>
          </p:nvPr>
        </p:nvSpPr>
        <p:spPr/>
        <p:txBody>
          <a:bodyPr/>
          <a:lstStyle/>
          <a:p>
            <a:pPr algn="l"/>
            <a:r>
              <a:rPr lang="en-US" dirty="0"/>
              <a:t>verdensmålene.dk</a:t>
            </a:r>
            <a:endParaRPr lang="en-DK" dirty="0"/>
          </a:p>
        </p:txBody>
      </p:sp>
      <p:sp>
        <p:nvSpPr>
          <p:cNvPr id="7" name="Slide Number Placeholder 6">
            <a:extLst>
              <a:ext uri="{FF2B5EF4-FFF2-40B4-BE49-F238E27FC236}">
                <a16:creationId xmlns:a16="http://schemas.microsoft.com/office/drawing/2014/main" id="{7268049E-B410-4F4B-B508-61352E405A76}"/>
              </a:ext>
            </a:extLst>
          </p:cNvPr>
          <p:cNvSpPr>
            <a:spLocks noGrp="1"/>
          </p:cNvSpPr>
          <p:nvPr>
            <p:ph type="sldNum" sz="quarter" idx="19"/>
          </p:nvPr>
        </p:nvSpPr>
        <p:spPr/>
        <p:txBody>
          <a:bodyPr/>
          <a:lstStyle/>
          <a:p>
            <a:r>
              <a:rPr lang="en-DK"/>
              <a:t>|  </a:t>
            </a:r>
            <a:fld id="{73361457-7C29-0A44-A4DD-374480AAC2F3}" type="slidenum">
              <a:rPr lang="en-DK" smtClean="0"/>
              <a:pPr/>
              <a:t>3</a:t>
            </a:fld>
            <a:r>
              <a:rPr lang="en-DK"/>
              <a:t>  |</a:t>
            </a:r>
            <a:endParaRPr lang="en-DK" dirty="0"/>
          </a:p>
        </p:txBody>
      </p:sp>
      <p:sp>
        <p:nvSpPr>
          <p:cNvPr id="8" name="Date Placeholder 7">
            <a:extLst>
              <a:ext uri="{FF2B5EF4-FFF2-40B4-BE49-F238E27FC236}">
                <a16:creationId xmlns:a16="http://schemas.microsoft.com/office/drawing/2014/main" id="{777261DF-21AE-8F41-9947-AF19DE7A6AAB}"/>
              </a:ext>
            </a:extLst>
          </p:cNvPr>
          <p:cNvSpPr>
            <a:spLocks noGrp="1"/>
          </p:cNvSpPr>
          <p:nvPr>
            <p:ph type="dt" sz="half" idx="17"/>
          </p:nvPr>
        </p:nvSpPr>
        <p:spPr/>
        <p:txBody>
          <a:bodyPr/>
          <a:lstStyle/>
          <a:p>
            <a:pPr algn="r"/>
            <a:fld id="{F52FEC59-BC19-9241-B579-A4896E7514EE}" type="datetime1">
              <a:rPr lang="da-DK" smtClean="0"/>
              <a:t>15-03-2022</a:t>
            </a:fld>
            <a:endParaRPr lang="en-DK" dirty="0"/>
          </a:p>
        </p:txBody>
      </p:sp>
      <p:pic>
        <p:nvPicPr>
          <p:cNvPr id="9" name="Billede 8" descr="Et billede, der indeholder plade, mad&#10;&#10;Automatisk genereret beskrivelse">
            <a:extLst>
              <a:ext uri="{FF2B5EF4-FFF2-40B4-BE49-F238E27FC236}">
                <a16:creationId xmlns:a16="http://schemas.microsoft.com/office/drawing/2014/main" id="{F212B450-F18F-4528-84E5-9D21EB5DB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27935"/>
            <a:ext cx="9906000" cy="5572125"/>
          </a:xfrm>
          <a:prstGeom prst="rect">
            <a:avLst/>
          </a:prstGeom>
        </p:spPr>
      </p:pic>
    </p:spTree>
    <p:extLst>
      <p:ext uri="{BB962C8B-B14F-4D97-AF65-F5344CB8AC3E}">
        <p14:creationId xmlns:p14="http://schemas.microsoft.com/office/powerpoint/2010/main" val="1712530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36F9-11A2-D442-B8B8-A9D3D39D17A9}"/>
              </a:ext>
            </a:extLst>
          </p:cNvPr>
          <p:cNvSpPr>
            <a:spLocks noGrp="1"/>
          </p:cNvSpPr>
          <p:nvPr>
            <p:ph type="title"/>
          </p:nvPr>
        </p:nvSpPr>
        <p:spPr/>
        <p:txBody>
          <a:bodyPr/>
          <a:lstStyle/>
          <a:p>
            <a:r>
              <a:rPr lang="en-US" dirty="0" err="1"/>
              <a:t>klimaforandringer</a:t>
            </a:r>
            <a:endParaRPr lang="en-DK" dirty="0"/>
          </a:p>
        </p:txBody>
      </p:sp>
      <p:sp>
        <p:nvSpPr>
          <p:cNvPr id="6" name="Footer Placeholder 5">
            <a:extLst>
              <a:ext uri="{FF2B5EF4-FFF2-40B4-BE49-F238E27FC236}">
                <a16:creationId xmlns:a16="http://schemas.microsoft.com/office/drawing/2014/main" id="{36F1122C-CE3E-0D41-93C2-C9C78CFF7646}"/>
              </a:ext>
            </a:extLst>
          </p:cNvPr>
          <p:cNvSpPr>
            <a:spLocks noGrp="1"/>
          </p:cNvSpPr>
          <p:nvPr>
            <p:ph type="ftr" sz="quarter" idx="18"/>
          </p:nvPr>
        </p:nvSpPr>
        <p:spPr/>
        <p:txBody>
          <a:bodyPr/>
          <a:lstStyle/>
          <a:p>
            <a:pPr algn="l"/>
            <a:r>
              <a:rPr lang="en-US"/>
              <a:t>verdensmålene.dk</a:t>
            </a:r>
            <a:endParaRPr lang="en-DK" dirty="0"/>
          </a:p>
        </p:txBody>
      </p:sp>
      <p:sp>
        <p:nvSpPr>
          <p:cNvPr id="7" name="Slide Number Placeholder 6">
            <a:extLst>
              <a:ext uri="{FF2B5EF4-FFF2-40B4-BE49-F238E27FC236}">
                <a16:creationId xmlns:a16="http://schemas.microsoft.com/office/drawing/2014/main" id="{7268049E-B410-4F4B-B508-61352E405A76}"/>
              </a:ext>
            </a:extLst>
          </p:cNvPr>
          <p:cNvSpPr>
            <a:spLocks noGrp="1"/>
          </p:cNvSpPr>
          <p:nvPr>
            <p:ph type="sldNum" sz="quarter" idx="19"/>
          </p:nvPr>
        </p:nvSpPr>
        <p:spPr/>
        <p:txBody>
          <a:bodyPr/>
          <a:lstStyle/>
          <a:p>
            <a:r>
              <a:rPr lang="en-DK"/>
              <a:t>|  </a:t>
            </a:r>
            <a:fld id="{73361457-7C29-0A44-A4DD-374480AAC2F3}" type="slidenum">
              <a:rPr lang="en-DK" smtClean="0"/>
              <a:pPr/>
              <a:t>4</a:t>
            </a:fld>
            <a:r>
              <a:rPr lang="en-DK"/>
              <a:t>  |</a:t>
            </a:r>
            <a:endParaRPr lang="en-DK" dirty="0"/>
          </a:p>
        </p:txBody>
      </p:sp>
      <p:sp>
        <p:nvSpPr>
          <p:cNvPr id="8" name="Date Placeholder 7">
            <a:extLst>
              <a:ext uri="{FF2B5EF4-FFF2-40B4-BE49-F238E27FC236}">
                <a16:creationId xmlns:a16="http://schemas.microsoft.com/office/drawing/2014/main" id="{777261DF-21AE-8F41-9947-AF19DE7A6AAB}"/>
              </a:ext>
            </a:extLst>
          </p:cNvPr>
          <p:cNvSpPr>
            <a:spLocks noGrp="1"/>
          </p:cNvSpPr>
          <p:nvPr>
            <p:ph type="dt" sz="half" idx="17"/>
          </p:nvPr>
        </p:nvSpPr>
        <p:spPr/>
        <p:txBody>
          <a:bodyPr/>
          <a:lstStyle/>
          <a:p>
            <a:pPr algn="r"/>
            <a:fld id="{F52FEC59-BC19-9241-B579-A4896E7514EE}" type="datetime1">
              <a:rPr lang="da-DK" smtClean="0"/>
              <a:t>15-03-2022</a:t>
            </a:fld>
            <a:endParaRPr lang="en-DK" dirty="0"/>
          </a:p>
        </p:txBody>
      </p:sp>
      <p:pic>
        <p:nvPicPr>
          <p:cNvPr id="3" name="Picture 2"/>
          <p:cNvPicPr>
            <a:picLocks noChangeAspect="1"/>
          </p:cNvPicPr>
          <p:nvPr/>
        </p:nvPicPr>
        <p:blipFill rotWithShape="1">
          <a:blip r:embed="rId3"/>
          <a:srcRect l="2595" t="16113" r="3762" b="28571"/>
          <a:stretch/>
        </p:blipFill>
        <p:spPr>
          <a:xfrm>
            <a:off x="549545" y="1567542"/>
            <a:ext cx="11039518" cy="4075611"/>
          </a:xfrm>
          <a:prstGeom prst="rect">
            <a:avLst/>
          </a:prstGeom>
        </p:spPr>
      </p:pic>
    </p:spTree>
    <p:extLst>
      <p:ext uri="{BB962C8B-B14F-4D97-AF65-F5344CB8AC3E}">
        <p14:creationId xmlns:p14="http://schemas.microsoft.com/office/powerpoint/2010/main" val="532247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FB32036-7AED-4A00-B452-BEDA98C67F8D}"/>
              </a:ext>
            </a:extLst>
          </p:cNvPr>
          <p:cNvSpPr>
            <a:spLocks noGrp="1"/>
          </p:cNvSpPr>
          <p:nvPr>
            <p:ph sz="half" idx="2"/>
          </p:nvPr>
        </p:nvSpPr>
        <p:spPr>
          <a:xfrm>
            <a:off x="550865" y="1773239"/>
            <a:ext cx="7466862" cy="4535487"/>
          </a:xfrm>
        </p:spPr>
        <p:txBody>
          <a:bodyPr>
            <a:normAutofit/>
          </a:bodyPr>
          <a:lstStyle/>
          <a:p>
            <a:pPr marL="0" indent="0">
              <a:buNone/>
            </a:pPr>
            <a:endParaRPr lang="da-DK" dirty="0"/>
          </a:p>
          <a:p>
            <a:pPr marL="0" indent="0">
              <a:buNone/>
            </a:pPr>
            <a:endParaRPr lang="da-DK" baseline="0" dirty="0"/>
          </a:p>
          <a:p>
            <a:endParaRPr lang="en-DK" dirty="0"/>
          </a:p>
        </p:txBody>
      </p:sp>
      <p:sp>
        <p:nvSpPr>
          <p:cNvPr id="3" name="Pladsholder til dato 2">
            <a:extLst>
              <a:ext uri="{FF2B5EF4-FFF2-40B4-BE49-F238E27FC236}">
                <a16:creationId xmlns:a16="http://schemas.microsoft.com/office/drawing/2014/main" id="{7EF934A1-CB86-4F79-BCD0-AB3FD616971C}"/>
              </a:ext>
            </a:extLst>
          </p:cNvPr>
          <p:cNvSpPr>
            <a:spLocks noGrp="1"/>
          </p:cNvSpPr>
          <p:nvPr>
            <p:ph type="dt" sz="half" idx="10"/>
          </p:nvPr>
        </p:nvSpPr>
        <p:spPr/>
        <p:txBody>
          <a:bodyPr/>
          <a:lstStyle/>
          <a:p>
            <a:pPr algn="r"/>
            <a:fld id="{9932CF46-6BDC-004B-AE47-E15623DAC347}" type="datetime1">
              <a:rPr lang="da-DK" smtClean="0"/>
              <a:t>15-03-2022</a:t>
            </a:fld>
            <a:endParaRPr lang="en-DK" dirty="0"/>
          </a:p>
        </p:txBody>
      </p:sp>
      <p:sp>
        <p:nvSpPr>
          <p:cNvPr id="4" name="Pladsholder til sidefod 3">
            <a:extLst>
              <a:ext uri="{FF2B5EF4-FFF2-40B4-BE49-F238E27FC236}">
                <a16:creationId xmlns:a16="http://schemas.microsoft.com/office/drawing/2014/main" id="{290120D3-F646-4D01-8370-3A7314522986}"/>
              </a:ext>
            </a:extLst>
          </p:cNvPr>
          <p:cNvSpPr>
            <a:spLocks noGrp="1"/>
          </p:cNvSpPr>
          <p:nvPr>
            <p:ph type="ftr" sz="quarter" idx="11"/>
          </p:nvPr>
        </p:nvSpPr>
        <p:spPr/>
        <p:txBody>
          <a:bodyPr/>
          <a:lstStyle/>
          <a:p>
            <a:r>
              <a:rPr lang="en-US"/>
              <a:t>verdensmålene.dk</a:t>
            </a:r>
            <a:endParaRPr lang="en-DK" dirty="0"/>
          </a:p>
        </p:txBody>
      </p:sp>
      <p:sp>
        <p:nvSpPr>
          <p:cNvPr id="5" name="Pladsholder til slidenummer 4">
            <a:extLst>
              <a:ext uri="{FF2B5EF4-FFF2-40B4-BE49-F238E27FC236}">
                <a16:creationId xmlns:a16="http://schemas.microsoft.com/office/drawing/2014/main" id="{E6F4BA56-E17E-4537-B28F-0E57455BA66C}"/>
              </a:ext>
            </a:extLst>
          </p:cNvPr>
          <p:cNvSpPr>
            <a:spLocks noGrp="1"/>
          </p:cNvSpPr>
          <p:nvPr>
            <p:ph type="sldNum" sz="quarter" idx="12"/>
          </p:nvPr>
        </p:nvSpPr>
        <p:spPr/>
        <p:txBody>
          <a:bodyPr/>
          <a:lstStyle/>
          <a:p>
            <a:r>
              <a:rPr lang="en-DK"/>
              <a:t>|  </a:t>
            </a:r>
            <a:fld id="{73361457-7C29-0A44-A4DD-374480AAC2F3}" type="slidenum">
              <a:rPr lang="en-DK" smtClean="0"/>
              <a:pPr/>
              <a:t>5</a:t>
            </a:fld>
            <a:r>
              <a:rPr lang="en-DK"/>
              <a:t>  |</a:t>
            </a:r>
            <a:endParaRPr lang="en-DK" dirty="0"/>
          </a:p>
        </p:txBody>
      </p:sp>
      <p:sp>
        <p:nvSpPr>
          <p:cNvPr id="6" name="Titel 5">
            <a:extLst>
              <a:ext uri="{FF2B5EF4-FFF2-40B4-BE49-F238E27FC236}">
                <a16:creationId xmlns:a16="http://schemas.microsoft.com/office/drawing/2014/main" id="{C97ADF6E-86FB-40F4-8A3A-7A92CF862501}"/>
              </a:ext>
            </a:extLst>
          </p:cNvPr>
          <p:cNvSpPr>
            <a:spLocks noGrp="1"/>
          </p:cNvSpPr>
          <p:nvPr>
            <p:ph type="title"/>
          </p:nvPr>
        </p:nvSpPr>
        <p:spPr/>
        <p:txBody>
          <a:bodyPr/>
          <a:lstStyle/>
          <a:p>
            <a:r>
              <a:rPr lang="en-US" dirty="0"/>
              <a:t>FN’s </a:t>
            </a:r>
            <a:r>
              <a:rPr lang="en-US" dirty="0" err="1"/>
              <a:t>verdensmål</a:t>
            </a:r>
            <a:endParaRPr lang="en-DK" dirty="0"/>
          </a:p>
        </p:txBody>
      </p:sp>
      <p:pic>
        <p:nvPicPr>
          <p:cNvPr id="8" name="Billede 7">
            <a:extLst>
              <a:ext uri="{FF2B5EF4-FFF2-40B4-BE49-F238E27FC236}">
                <a16:creationId xmlns:a16="http://schemas.microsoft.com/office/drawing/2014/main" id="{76FF2A46-88EE-4AC1-9583-AC76E1E8EF68}"/>
              </a:ext>
            </a:extLst>
          </p:cNvPr>
          <p:cNvPicPr>
            <a:picLocks noChangeAspect="1"/>
          </p:cNvPicPr>
          <p:nvPr/>
        </p:nvPicPr>
        <p:blipFill rotWithShape="1">
          <a:blip r:embed="rId2"/>
          <a:srcRect l="11026" t="17066" r="13975" b="7067"/>
          <a:stretch/>
        </p:blipFill>
        <p:spPr>
          <a:xfrm>
            <a:off x="1185352" y="1214819"/>
            <a:ext cx="9821295" cy="5588317"/>
          </a:xfrm>
          <a:prstGeom prst="rect">
            <a:avLst/>
          </a:prstGeom>
        </p:spPr>
      </p:pic>
    </p:spTree>
    <p:extLst>
      <p:ext uri="{BB962C8B-B14F-4D97-AF65-F5344CB8AC3E}">
        <p14:creationId xmlns:p14="http://schemas.microsoft.com/office/powerpoint/2010/main" val="2845631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medier 7">
            <a:hlinkClick r:id="" action="ppaction://media"/>
            <a:extLst>
              <a:ext uri="{FF2B5EF4-FFF2-40B4-BE49-F238E27FC236}">
                <a16:creationId xmlns:a16="http://schemas.microsoft.com/office/drawing/2014/main" id="{8F7D54DE-6F1A-43CA-964B-0AB244E5E0F3}"/>
              </a:ext>
            </a:extLst>
          </p:cNvPr>
          <p:cNvPicPr>
            <a:picLocks noGrp="1" noRot="1" noChangeAspect="1"/>
          </p:cNvPicPr>
          <p:nvPr>
            <p:ph sz="half" idx="2"/>
            <a:videoFile r:link="rId1"/>
          </p:nvPr>
        </p:nvPicPr>
        <p:blipFill>
          <a:blip r:embed="rId4"/>
          <a:srcRect/>
          <a:stretch/>
        </p:blipFill>
        <p:spPr>
          <a:xfrm>
            <a:off x="1177767" y="580541"/>
            <a:ext cx="9751377" cy="5446640"/>
          </a:xfrm>
          <a:prstGeom prst="rect">
            <a:avLst/>
          </a:prstGeom>
        </p:spPr>
      </p:pic>
      <p:sp>
        <p:nvSpPr>
          <p:cNvPr id="3" name="Pladsholder til dato 2">
            <a:extLst>
              <a:ext uri="{FF2B5EF4-FFF2-40B4-BE49-F238E27FC236}">
                <a16:creationId xmlns:a16="http://schemas.microsoft.com/office/drawing/2014/main" id="{867B2D8C-54C6-4889-B9E9-84FD03805838}"/>
              </a:ext>
            </a:extLst>
          </p:cNvPr>
          <p:cNvSpPr>
            <a:spLocks noGrp="1"/>
          </p:cNvSpPr>
          <p:nvPr>
            <p:ph type="dt" sz="half" idx="10"/>
          </p:nvPr>
        </p:nvSpPr>
        <p:spPr/>
        <p:txBody>
          <a:bodyPr/>
          <a:lstStyle/>
          <a:p>
            <a:pPr algn="r"/>
            <a:fld id="{9932CF46-6BDC-004B-AE47-E15623DAC347}" type="datetime1">
              <a:rPr lang="da-DK" smtClean="0"/>
              <a:t>15-03-2022</a:t>
            </a:fld>
            <a:endParaRPr lang="en-DK" dirty="0"/>
          </a:p>
        </p:txBody>
      </p:sp>
      <p:sp>
        <p:nvSpPr>
          <p:cNvPr id="4" name="Pladsholder til sidefod 3">
            <a:extLst>
              <a:ext uri="{FF2B5EF4-FFF2-40B4-BE49-F238E27FC236}">
                <a16:creationId xmlns:a16="http://schemas.microsoft.com/office/drawing/2014/main" id="{B1EDA864-2498-472B-94AE-36FB73D133C9}"/>
              </a:ext>
            </a:extLst>
          </p:cNvPr>
          <p:cNvSpPr>
            <a:spLocks noGrp="1"/>
          </p:cNvSpPr>
          <p:nvPr>
            <p:ph type="ftr" sz="quarter" idx="11"/>
          </p:nvPr>
        </p:nvSpPr>
        <p:spPr/>
        <p:txBody>
          <a:bodyPr/>
          <a:lstStyle/>
          <a:p>
            <a:r>
              <a:rPr lang="en-US"/>
              <a:t>verdensmålene.dk</a:t>
            </a:r>
            <a:endParaRPr lang="en-DK" dirty="0"/>
          </a:p>
        </p:txBody>
      </p:sp>
      <p:sp>
        <p:nvSpPr>
          <p:cNvPr id="5" name="Pladsholder til slidenummer 4">
            <a:extLst>
              <a:ext uri="{FF2B5EF4-FFF2-40B4-BE49-F238E27FC236}">
                <a16:creationId xmlns:a16="http://schemas.microsoft.com/office/drawing/2014/main" id="{AB3DF71F-6974-43E3-953B-79D6B6553FC2}"/>
              </a:ext>
            </a:extLst>
          </p:cNvPr>
          <p:cNvSpPr>
            <a:spLocks noGrp="1"/>
          </p:cNvSpPr>
          <p:nvPr>
            <p:ph type="sldNum" sz="quarter" idx="12"/>
          </p:nvPr>
        </p:nvSpPr>
        <p:spPr/>
        <p:txBody>
          <a:bodyPr/>
          <a:lstStyle/>
          <a:p>
            <a:r>
              <a:rPr lang="en-DK"/>
              <a:t>|  </a:t>
            </a:r>
            <a:fld id="{73361457-7C29-0A44-A4DD-374480AAC2F3}" type="slidenum">
              <a:rPr lang="en-DK" smtClean="0"/>
              <a:pPr/>
              <a:t>6</a:t>
            </a:fld>
            <a:r>
              <a:rPr lang="en-DK"/>
              <a:t>  |</a:t>
            </a:r>
            <a:endParaRPr lang="en-DK" dirty="0"/>
          </a:p>
        </p:txBody>
      </p:sp>
    </p:spTree>
    <p:extLst>
      <p:ext uri="{BB962C8B-B14F-4D97-AF65-F5344CB8AC3E}">
        <p14:creationId xmlns:p14="http://schemas.microsoft.com/office/powerpoint/2010/main" val="31023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1FA9AE3-FD07-42AC-A264-0A18AE9A65B6}"/>
              </a:ext>
            </a:extLst>
          </p:cNvPr>
          <p:cNvSpPr>
            <a:spLocks noGrp="1"/>
          </p:cNvSpPr>
          <p:nvPr>
            <p:ph sz="quarter" idx="13"/>
          </p:nvPr>
        </p:nvSpPr>
        <p:spPr>
          <a:xfrm>
            <a:off x="550863" y="1773238"/>
            <a:ext cx="10474187" cy="4498686"/>
          </a:xfrm>
        </p:spPr>
        <p:txBody>
          <a:bodyPr>
            <a:noAutofit/>
          </a:bodyPr>
          <a:lstStyle/>
          <a:p>
            <a:r>
              <a:rPr lang="da-DK" sz="4000" dirty="0"/>
              <a:t>Hvilke Verdensmål vil I sige, Anders Dalhoff Bruhn Jensen arbejder indenfor i sit ph.d. arbejde?</a:t>
            </a:r>
          </a:p>
          <a:p>
            <a:r>
              <a:rPr lang="da-DK" sz="4000" dirty="0"/>
              <a:t>Hvilken rolle spiller Anders’ viden om kemi og kemiske metoder</a:t>
            </a:r>
            <a:r>
              <a:rPr lang="da-DK" sz="4000" strike="sngStrike" dirty="0">
                <a:solidFill>
                  <a:srgbClr val="FF0000"/>
                </a:solidFill>
              </a:rPr>
              <a:t> </a:t>
            </a:r>
            <a:r>
              <a:rPr lang="da-DK" sz="4000" dirty="0"/>
              <a:t>i hans arbejde med at beskrive klimaforandringernes effekter på de Arktiske farvande?</a:t>
            </a:r>
          </a:p>
          <a:p>
            <a:r>
              <a:rPr lang="da-DK" sz="4000" dirty="0"/>
              <a:t>Hvem har behov for viden om det emne, som Anders undersøger, og hvorfor?</a:t>
            </a:r>
          </a:p>
          <a:p>
            <a:pPr marL="0" indent="0">
              <a:buNone/>
            </a:pPr>
            <a:endParaRPr lang="da-DK" sz="4000" dirty="0"/>
          </a:p>
          <a:p>
            <a:pPr marL="0" indent="0">
              <a:buNone/>
            </a:pPr>
            <a:endParaRPr lang="da-DK" sz="4000" dirty="0"/>
          </a:p>
          <a:p>
            <a:endParaRPr lang="en-DK" sz="2400" dirty="0"/>
          </a:p>
        </p:txBody>
      </p:sp>
      <p:sp>
        <p:nvSpPr>
          <p:cNvPr id="3" name="Pladsholder til dato 2">
            <a:extLst>
              <a:ext uri="{FF2B5EF4-FFF2-40B4-BE49-F238E27FC236}">
                <a16:creationId xmlns:a16="http://schemas.microsoft.com/office/drawing/2014/main" id="{BA85462A-FB7A-4730-8F52-0B422DDC214B}"/>
              </a:ext>
            </a:extLst>
          </p:cNvPr>
          <p:cNvSpPr>
            <a:spLocks noGrp="1"/>
          </p:cNvSpPr>
          <p:nvPr>
            <p:ph type="dt" sz="half" idx="14"/>
          </p:nvPr>
        </p:nvSpPr>
        <p:spPr/>
        <p:txBody>
          <a:bodyPr/>
          <a:lstStyle/>
          <a:p>
            <a:pPr algn="r"/>
            <a:fld id="{9156EC16-5C0F-BD43-9584-B955B5B94F0E}" type="datetime1">
              <a:rPr lang="da-DK" smtClean="0"/>
              <a:t>15-03-2022</a:t>
            </a:fld>
            <a:endParaRPr lang="en-DK" dirty="0"/>
          </a:p>
        </p:txBody>
      </p:sp>
      <p:sp>
        <p:nvSpPr>
          <p:cNvPr id="4" name="Pladsholder til sidefod 3">
            <a:extLst>
              <a:ext uri="{FF2B5EF4-FFF2-40B4-BE49-F238E27FC236}">
                <a16:creationId xmlns:a16="http://schemas.microsoft.com/office/drawing/2014/main" id="{0C2E8EF0-9C66-4F50-B4F7-FFF2B54C65ED}"/>
              </a:ext>
            </a:extLst>
          </p:cNvPr>
          <p:cNvSpPr>
            <a:spLocks noGrp="1"/>
          </p:cNvSpPr>
          <p:nvPr>
            <p:ph type="ftr" sz="quarter" idx="15"/>
          </p:nvPr>
        </p:nvSpPr>
        <p:spPr/>
        <p:txBody>
          <a:bodyPr/>
          <a:lstStyle/>
          <a:p>
            <a:pPr algn="l"/>
            <a:r>
              <a:rPr lang="en-US" dirty="0"/>
              <a:t>verdensmålene.dk</a:t>
            </a:r>
            <a:endParaRPr lang="en-DK" dirty="0"/>
          </a:p>
        </p:txBody>
      </p:sp>
      <p:sp>
        <p:nvSpPr>
          <p:cNvPr id="5" name="Pladsholder til slidenummer 4">
            <a:extLst>
              <a:ext uri="{FF2B5EF4-FFF2-40B4-BE49-F238E27FC236}">
                <a16:creationId xmlns:a16="http://schemas.microsoft.com/office/drawing/2014/main" id="{AC3FF0A6-616C-4B40-B351-8150BD20CE5D}"/>
              </a:ext>
            </a:extLst>
          </p:cNvPr>
          <p:cNvSpPr>
            <a:spLocks noGrp="1"/>
          </p:cNvSpPr>
          <p:nvPr>
            <p:ph type="sldNum" sz="quarter" idx="16"/>
          </p:nvPr>
        </p:nvSpPr>
        <p:spPr/>
        <p:txBody>
          <a:bodyPr/>
          <a:lstStyle/>
          <a:p>
            <a:r>
              <a:rPr lang="en-DK"/>
              <a:t>|  </a:t>
            </a:r>
            <a:fld id="{73361457-7C29-0A44-A4DD-374480AAC2F3}" type="slidenum">
              <a:rPr lang="en-DK" smtClean="0"/>
              <a:pPr/>
              <a:t>7</a:t>
            </a:fld>
            <a:r>
              <a:rPr lang="en-DK"/>
              <a:t>  |</a:t>
            </a:r>
            <a:endParaRPr lang="en-DK" dirty="0"/>
          </a:p>
        </p:txBody>
      </p:sp>
      <p:sp>
        <p:nvSpPr>
          <p:cNvPr id="6" name="Titel 5">
            <a:extLst>
              <a:ext uri="{FF2B5EF4-FFF2-40B4-BE49-F238E27FC236}">
                <a16:creationId xmlns:a16="http://schemas.microsoft.com/office/drawing/2014/main" id="{94633DB6-7914-4F8C-9116-0CCBD34187EE}"/>
              </a:ext>
            </a:extLst>
          </p:cNvPr>
          <p:cNvSpPr>
            <a:spLocks noGrp="1"/>
          </p:cNvSpPr>
          <p:nvPr>
            <p:ph type="title"/>
          </p:nvPr>
        </p:nvSpPr>
        <p:spPr/>
        <p:txBody>
          <a:bodyPr/>
          <a:lstStyle/>
          <a:p>
            <a:r>
              <a:rPr lang="en-US" dirty="0"/>
              <a:t>Film med Anders Dalhoff Bruhn Jensen, </a:t>
            </a:r>
            <a:r>
              <a:rPr lang="en-US" dirty="0" err="1"/>
              <a:t>ph</a:t>
            </a:r>
            <a:r>
              <a:rPr lang="en-US" dirty="0"/>
              <a:t>-d.-</a:t>
            </a:r>
            <a:r>
              <a:rPr lang="en-US" dirty="0" err="1"/>
              <a:t>studerende</a:t>
            </a:r>
            <a:r>
              <a:rPr lang="en-US" dirty="0"/>
              <a:t> </a:t>
            </a:r>
            <a:r>
              <a:rPr lang="en-US" dirty="0" err="1"/>
              <a:t>på</a:t>
            </a:r>
            <a:r>
              <a:rPr lang="en-US" dirty="0"/>
              <a:t> DTU</a:t>
            </a:r>
            <a:endParaRPr lang="en-DK" dirty="0"/>
          </a:p>
        </p:txBody>
      </p:sp>
    </p:spTree>
    <p:extLst>
      <p:ext uri="{BB962C8B-B14F-4D97-AF65-F5344CB8AC3E}">
        <p14:creationId xmlns:p14="http://schemas.microsoft.com/office/powerpoint/2010/main" val="51082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A2E63309-031F-4BBA-BCF8-11817269748A}"/>
              </a:ext>
            </a:extLst>
          </p:cNvPr>
          <p:cNvSpPr>
            <a:spLocks noGrp="1"/>
          </p:cNvSpPr>
          <p:nvPr>
            <p:ph sz="half" idx="2"/>
          </p:nvPr>
        </p:nvSpPr>
        <p:spPr>
          <a:xfrm>
            <a:off x="550866" y="1773239"/>
            <a:ext cx="10996700" cy="4535487"/>
          </a:xfrm>
        </p:spPr>
        <p:txBody>
          <a:bodyPr>
            <a:normAutofit/>
          </a:bodyPr>
          <a:lstStyle/>
          <a:p>
            <a:pPr algn="l"/>
            <a:r>
              <a:rPr lang="da-DK" sz="2800" dirty="0"/>
              <a:t>Vi skal dykke ned i den selvsamme problemstilling, som Anders Dalhoff Bruhn Jensen arbejder med. </a:t>
            </a:r>
          </a:p>
          <a:p>
            <a:pPr algn="l"/>
            <a:r>
              <a:rPr lang="da-DK" sz="2800" dirty="0"/>
              <a:t>Jeres journalistiske arbejde består i:</a:t>
            </a:r>
          </a:p>
          <a:p>
            <a:pPr lvl="1"/>
            <a:r>
              <a:rPr lang="da-DK" sz="2000" dirty="0">
                <a:latin typeface="+mj-lt"/>
              </a:rPr>
              <a:t>2 research-sessioner</a:t>
            </a:r>
          </a:p>
          <a:p>
            <a:pPr lvl="1"/>
            <a:r>
              <a:rPr lang="da-DK" sz="2000" dirty="0">
                <a:latin typeface="+mj-lt"/>
              </a:rPr>
              <a:t>uddybende teori om UV/VIS-spektroskopi</a:t>
            </a:r>
          </a:p>
          <a:p>
            <a:pPr lvl="1"/>
            <a:r>
              <a:rPr lang="da-DK" sz="2000" dirty="0">
                <a:latin typeface="+mj-lt"/>
              </a:rPr>
              <a:t>et eksperiment om farvning af vand med terrestrisk materiale</a:t>
            </a:r>
            <a:r>
              <a:rPr lang="da-DK" sz="2800" dirty="0">
                <a:latin typeface="+mj-lt"/>
              </a:rPr>
              <a:t>.</a:t>
            </a:r>
          </a:p>
          <a:p>
            <a:pPr algn="l"/>
            <a:r>
              <a:rPr lang="da-DK" sz="2800" dirty="0"/>
              <a:t>Afslutningsvis i forløbet vil I skulle producere et nyhedsindslag, hvor I beskriver, hvad I har fundet ud af, og hvad det kan betyde globalt.</a:t>
            </a:r>
          </a:p>
          <a:p>
            <a:pPr algn="l"/>
            <a:r>
              <a:rPr lang="da-DK" sz="2800" dirty="0"/>
              <a:t>Nyhedsindslaget skal vare 5-10 minutter.</a:t>
            </a:r>
          </a:p>
          <a:p>
            <a:pPr marL="0" indent="0">
              <a:buNone/>
            </a:pPr>
            <a:endParaRPr lang="en-DK" i="1" dirty="0"/>
          </a:p>
        </p:txBody>
      </p:sp>
      <p:sp>
        <p:nvSpPr>
          <p:cNvPr id="3" name="Pladsholder til dato 2">
            <a:extLst>
              <a:ext uri="{FF2B5EF4-FFF2-40B4-BE49-F238E27FC236}">
                <a16:creationId xmlns:a16="http://schemas.microsoft.com/office/drawing/2014/main" id="{E1D9CFC7-FB3F-465E-8EE7-A7EBBCC5D387}"/>
              </a:ext>
            </a:extLst>
          </p:cNvPr>
          <p:cNvSpPr>
            <a:spLocks noGrp="1"/>
          </p:cNvSpPr>
          <p:nvPr>
            <p:ph type="dt" sz="half" idx="10"/>
          </p:nvPr>
        </p:nvSpPr>
        <p:spPr/>
        <p:txBody>
          <a:bodyPr/>
          <a:lstStyle/>
          <a:p>
            <a:pPr algn="r"/>
            <a:fld id="{9932CF46-6BDC-004B-AE47-E15623DAC347}" type="datetime1">
              <a:rPr lang="da-DK" smtClean="0"/>
              <a:t>15-03-2022</a:t>
            </a:fld>
            <a:endParaRPr lang="en-DK" dirty="0"/>
          </a:p>
        </p:txBody>
      </p:sp>
      <p:sp>
        <p:nvSpPr>
          <p:cNvPr id="4" name="Pladsholder til sidefod 3">
            <a:extLst>
              <a:ext uri="{FF2B5EF4-FFF2-40B4-BE49-F238E27FC236}">
                <a16:creationId xmlns:a16="http://schemas.microsoft.com/office/drawing/2014/main" id="{E2ABB2A7-8326-406C-91E1-525C286D258A}"/>
              </a:ext>
            </a:extLst>
          </p:cNvPr>
          <p:cNvSpPr>
            <a:spLocks noGrp="1"/>
          </p:cNvSpPr>
          <p:nvPr>
            <p:ph type="ftr" sz="quarter" idx="11"/>
          </p:nvPr>
        </p:nvSpPr>
        <p:spPr/>
        <p:txBody>
          <a:bodyPr/>
          <a:lstStyle/>
          <a:p>
            <a:r>
              <a:rPr lang="en-US"/>
              <a:t>verdensmålene.dk</a:t>
            </a:r>
            <a:endParaRPr lang="en-DK" dirty="0"/>
          </a:p>
        </p:txBody>
      </p:sp>
      <p:sp>
        <p:nvSpPr>
          <p:cNvPr id="5" name="Pladsholder til slidenummer 4">
            <a:extLst>
              <a:ext uri="{FF2B5EF4-FFF2-40B4-BE49-F238E27FC236}">
                <a16:creationId xmlns:a16="http://schemas.microsoft.com/office/drawing/2014/main" id="{DE6AC7D9-BC78-4544-9142-BB55936952D9}"/>
              </a:ext>
            </a:extLst>
          </p:cNvPr>
          <p:cNvSpPr>
            <a:spLocks noGrp="1"/>
          </p:cNvSpPr>
          <p:nvPr>
            <p:ph type="sldNum" sz="quarter" idx="12"/>
          </p:nvPr>
        </p:nvSpPr>
        <p:spPr/>
        <p:txBody>
          <a:bodyPr/>
          <a:lstStyle/>
          <a:p>
            <a:r>
              <a:rPr lang="en-DK"/>
              <a:t>|  </a:t>
            </a:r>
            <a:fld id="{73361457-7C29-0A44-A4DD-374480AAC2F3}" type="slidenum">
              <a:rPr lang="en-DK" smtClean="0"/>
              <a:pPr/>
              <a:t>8</a:t>
            </a:fld>
            <a:r>
              <a:rPr lang="en-DK"/>
              <a:t>  |</a:t>
            </a:r>
            <a:endParaRPr lang="en-DK" dirty="0"/>
          </a:p>
        </p:txBody>
      </p:sp>
      <p:sp>
        <p:nvSpPr>
          <p:cNvPr id="6" name="Titel 5">
            <a:extLst>
              <a:ext uri="{FF2B5EF4-FFF2-40B4-BE49-F238E27FC236}">
                <a16:creationId xmlns:a16="http://schemas.microsoft.com/office/drawing/2014/main" id="{57D0FB1F-5304-4924-A5F8-14A8C7EEE7E0}"/>
              </a:ext>
            </a:extLst>
          </p:cNvPr>
          <p:cNvSpPr>
            <a:spLocks noGrp="1"/>
          </p:cNvSpPr>
          <p:nvPr>
            <p:ph type="title"/>
          </p:nvPr>
        </p:nvSpPr>
        <p:spPr/>
        <p:txBody>
          <a:bodyPr/>
          <a:lstStyle/>
          <a:p>
            <a:r>
              <a:rPr lang="en-US" dirty="0" err="1"/>
              <a:t>videnskabsjournalist</a:t>
            </a:r>
            <a:endParaRPr lang="en-DK" dirty="0"/>
          </a:p>
        </p:txBody>
      </p:sp>
    </p:spTree>
    <p:extLst>
      <p:ext uri="{BB962C8B-B14F-4D97-AF65-F5344CB8AC3E}">
        <p14:creationId xmlns:p14="http://schemas.microsoft.com/office/powerpoint/2010/main" val="88932349"/>
      </p:ext>
    </p:extLst>
  </p:cSld>
  <p:clrMapOvr>
    <a:masterClrMapping/>
  </p:clrMapOvr>
</p:sld>
</file>

<file path=ppt/theme/theme1.xml><?xml version="1.0" encoding="utf-8"?>
<a:theme xmlns:a="http://schemas.openxmlformats.org/drawingml/2006/main" name="MS-Theme-01">
  <a:themeElements>
    <a:clrScheme name="SDG 13">
      <a:dk1>
        <a:srgbClr val="111111"/>
      </a:dk1>
      <a:lt1>
        <a:srgbClr val="EEEEEE"/>
      </a:lt1>
      <a:dk2>
        <a:srgbClr val="333333"/>
      </a:dk2>
      <a:lt2>
        <a:srgbClr val="F8F8F8"/>
      </a:lt2>
      <a:accent1>
        <a:srgbClr val="3F7E44"/>
      </a:accent1>
      <a:accent2>
        <a:srgbClr val="4C9F38"/>
      </a:accent2>
      <a:accent3>
        <a:srgbClr val="56C02B"/>
      </a:accent3>
      <a:accent4>
        <a:srgbClr val="26BDE2"/>
      </a:accent4>
      <a:accent5>
        <a:srgbClr val="0A97D9"/>
      </a:accent5>
      <a:accent6>
        <a:srgbClr val="00689D"/>
      </a:accent6>
      <a:hlink>
        <a:srgbClr val="3F7E44"/>
      </a:hlink>
      <a:folHlink>
        <a:srgbClr val="4C9F38"/>
      </a:folHlink>
    </a:clrScheme>
    <a:fontScheme name="Test">
      <a:majorFont>
        <a:latin typeface="Teko-Regular"/>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D999D3-47E3-DA45-A34D-15718D39A5DC}" vid="{04FAC5F9-21AE-B946-B8C0-EBD3DAE49C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 PP Template 06</Template>
  <TotalTime>367</TotalTime>
  <Words>501</Words>
  <Application>Microsoft Office PowerPoint</Application>
  <PresentationFormat>Widescreen</PresentationFormat>
  <Paragraphs>57</Paragraphs>
  <Slides>8</Slides>
  <Notes>5</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8</vt:i4>
      </vt:variant>
    </vt:vector>
  </HeadingPairs>
  <TitlesOfParts>
    <vt:vector size="13" baseType="lpstr">
      <vt:lpstr>Wingdings</vt:lpstr>
      <vt:lpstr>Calibri</vt:lpstr>
      <vt:lpstr>Arial</vt:lpstr>
      <vt:lpstr>Teko-Regular</vt:lpstr>
      <vt:lpstr>MS-Theme-01</vt:lpstr>
      <vt:lpstr>Det organiske fingeraftryk I havet</vt:lpstr>
      <vt:lpstr>klimaforandringer</vt:lpstr>
      <vt:lpstr>klimaforandringer</vt:lpstr>
      <vt:lpstr>klimaforandringer</vt:lpstr>
      <vt:lpstr>FN’s verdensmål</vt:lpstr>
      <vt:lpstr>PowerPoint-præsentation</vt:lpstr>
      <vt:lpstr>Film med Anders Dalhoff Bruhn Jensen, ph-d.-studerende på DTU</vt:lpstr>
      <vt:lpstr>videnskabsjournalist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Julie</dc:creator>
  <cp:lastModifiedBy>Julie Lindholm</cp:lastModifiedBy>
  <cp:revision>12</cp:revision>
  <dcterms:created xsi:type="dcterms:W3CDTF">2021-11-25T12:20:26Z</dcterms:created>
  <dcterms:modified xsi:type="dcterms:W3CDTF">2022-03-15T13:38:01Z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4a6cde5-7839-4ec4-8d8e-c07bb763d4d9_Enabled">
    <vt:lpwstr>true</vt:lpwstr>
  </property>
  <property fmtid="{D5CDD505-2E9C-101B-9397-08002B2CF9AE}" pid="3" name="MSIP_Label_74a6cde5-7839-4ec4-8d8e-c07bb763d4d9_SetDate">
    <vt:lpwstr>2021-11-25T12:29:37Z</vt:lpwstr>
  </property>
  <property fmtid="{D5CDD505-2E9C-101B-9397-08002B2CF9AE}" pid="4" name="MSIP_Label_74a6cde5-7839-4ec4-8d8e-c07bb763d4d9_Method">
    <vt:lpwstr>Privileged</vt:lpwstr>
  </property>
  <property fmtid="{D5CDD505-2E9C-101B-9397-08002B2CF9AE}" pid="5" name="MSIP_Label_74a6cde5-7839-4ec4-8d8e-c07bb763d4d9_Name">
    <vt:lpwstr>Public</vt:lpwstr>
  </property>
  <property fmtid="{D5CDD505-2E9C-101B-9397-08002B2CF9AE}" pid="6" name="MSIP_Label_74a6cde5-7839-4ec4-8d8e-c07bb763d4d9_SiteId">
    <vt:lpwstr>3c41b599-f42e-41c3-b837-b8a13451b079</vt:lpwstr>
  </property>
  <property fmtid="{D5CDD505-2E9C-101B-9397-08002B2CF9AE}" pid="7" name="MSIP_Label_74a6cde5-7839-4ec4-8d8e-c07bb763d4d9_ActionId">
    <vt:lpwstr>7c749932-66bb-4ee2-8afc-96fda657323a</vt:lpwstr>
  </property>
  <property fmtid="{D5CDD505-2E9C-101B-9397-08002B2CF9AE}" pid="8" name="MSIP_Label_74a6cde5-7839-4ec4-8d8e-c07bb763d4d9_ContentBits">
    <vt:lpwstr>0</vt:lpwstr>
  </property>
</Properties>
</file>