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0B455-3E13-4C4A-B430-52B1866CBA7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DF8A1B55-9DA2-40A0-8FF2-9B58C4ECF4D2}">
      <dgm:prSet phldrT="[Tekst]"/>
      <dgm:spPr/>
      <dgm:t>
        <a:bodyPr/>
        <a:lstStyle/>
        <a:p>
          <a:r>
            <a:rPr lang="da-DK" b="1" dirty="0" smtClean="0">
              <a:solidFill>
                <a:schemeClr val="tx1"/>
              </a:solidFill>
            </a:rPr>
            <a:t>Viden</a:t>
          </a:r>
          <a:r>
            <a:rPr lang="da-DK" b="1" baseline="0" dirty="0" smtClean="0">
              <a:solidFill>
                <a:schemeClr val="tx1"/>
              </a:solidFill>
            </a:rPr>
            <a:t> om (basis) </a:t>
          </a:r>
          <a:endParaRPr lang="da-DK" b="1" dirty="0">
            <a:solidFill>
              <a:schemeClr val="tx1"/>
            </a:solidFill>
          </a:endParaRPr>
        </a:p>
      </dgm:t>
    </dgm:pt>
    <dgm:pt modelId="{D4A49002-6EF2-4436-91B0-BCA9606F684C}" type="parTrans" cxnId="{7899A8D5-A99D-42B7-8BAD-FA56019BD69B}">
      <dgm:prSet/>
      <dgm:spPr/>
      <dgm:t>
        <a:bodyPr/>
        <a:lstStyle/>
        <a:p>
          <a:endParaRPr lang="da-DK"/>
        </a:p>
      </dgm:t>
    </dgm:pt>
    <dgm:pt modelId="{6AB75F1A-5229-4A04-80F5-DB57EE305460}" type="sibTrans" cxnId="{7899A8D5-A99D-42B7-8BAD-FA56019BD69B}">
      <dgm:prSet/>
      <dgm:spPr/>
      <dgm:t>
        <a:bodyPr/>
        <a:lstStyle/>
        <a:p>
          <a:endParaRPr lang="da-DK"/>
        </a:p>
      </dgm:t>
    </dgm:pt>
    <dgm:pt modelId="{0BB45ABE-0CE7-45C0-90FA-286E6DFAB2FF}">
      <dgm:prSet phldrT="[Tekst]" custT="1"/>
      <dgm:spPr/>
      <dgm:t>
        <a:bodyPr/>
        <a:lstStyle/>
        <a:p>
          <a:r>
            <a:rPr lang="da-DK" sz="2000" b="1" dirty="0" err="1" smtClean="0">
              <a:solidFill>
                <a:schemeClr val="tx1"/>
              </a:solidFill>
            </a:rPr>
            <a:t>Færdig-heder</a:t>
          </a:r>
          <a:r>
            <a:rPr lang="da-DK" sz="2000" b="1" dirty="0" smtClean="0">
              <a:solidFill>
                <a:schemeClr val="tx1"/>
              </a:solidFill>
            </a:rPr>
            <a:t> (god til..)</a:t>
          </a:r>
          <a:endParaRPr lang="da-DK" sz="2000" b="1" dirty="0">
            <a:solidFill>
              <a:schemeClr val="tx1"/>
            </a:solidFill>
          </a:endParaRPr>
        </a:p>
      </dgm:t>
    </dgm:pt>
    <dgm:pt modelId="{3F250C19-902D-4311-A7C0-58C7A8F6DEAC}" type="parTrans" cxnId="{45CBCAA7-2CA9-4366-A673-9B654E78C3DC}">
      <dgm:prSet/>
      <dgm:spPr/>
      <dgm:t>
        <a:bodyPr/>
        <a:lstStyle/>
        <a:p>
          <a:endParaRPr lang="da-DK"/>
        </a:p>
      </dgm:t>
    </dgm:pt>
    <dgm:pt modelId="{02B2218D-893E-4E49-B647-162793FCB663}" type="sibTrans" cxnId="{45CBCAA7-2CA9-4366-A673-9B654E78C3DC}">
      <dgm:prSet/>
      <dgm:spPr/>
      <dgm:t>
        <a:bodyPr/>
        <a:lstStyle/>
        <a:p>
          <a:endParaRPr lang="da-DK"/>
        </a:p>
      </dgm:t>
    </dgm:pt>
    <dgm:pt modelId="{DEF869F1-BB8F-40E3-A4FB-AB0AAC549B73}">
      <dgm:prSet phldrT="[Tekst]" custT="1"/>
      <dgm:spPr/>
      <dgm:t>
        <a:bodyPr/>
        <a:lstStyle/>
        <a:p>
          <a:r>
            <a:rPr lang="da-DK" sz="1800" b="1" dirty="0" smtClean="0">
              <a:solidFill>
                <a:schemeClr val="tx1"/>
              </a:solidFill>
            </a:rPr>
            <a:t>Kompetencer (dygtig til)</a:t>
          </a:r>
          <a:endParaRPr lang="da-DK" sz="1800" b="1" dirty="0">
            <a:solidFill>
              <a:schemeClr val="tx1"/>
            </a:solidFill>
          </a:endParaRPr>
        </a:p>
      </dgm:t>
    </dgm:pt>
    <dgm:pt modelId="{A9DEC260-22CF-4C8D-9931-3DD6C258A266}" type="parTrans" cxnId="{BD39A17E-D79D-40A6-9417-AF25BE7E6C5B}">
      <dgm:prSet/>
      <dgm:spPr/>
      <dgm:t>
        <a:bodyPr/>
        <a:lstStyle/>
        <a:p>
          <a:endParaRPr lang="da-DK"/>
        </a:p>
      </dgm:t>
    </dgm:pt>
    <dgm:pt modelId="{2F996558-15E8-4289-A317-459B681A3984}" type="sibTrans" cxnId="{BD39A17E-D79D-40A6-9417-AF25BE7E6C5B}">
      <dgm:prSet/>
      <dgm:spPr/>
      <dgm:t>
        <a:bodyPr/>
        <a:lstStyle/>
        <a:p>
          <a:endParaRPr lang="da-DK"/>
        </a:p>
      </dgm:t>
    </dgm:pt>
    <dgm:pt modelId="{181778C6-F1B1-4D6C-BEEE-6127ECA680D4}" type="pres">
      <dgm:prSet presAssocID="{CA50B455-3E13-4C4A-B430-52B1866CBA7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543A5B9-C846-4C06-B26D-F1B84B62B45A}" type="pres">
      <dgm:prSet presAssocID="{DF8A1B55-9DA2-40A0-8FF2-9B58C4ECF4D2}" presName="gear1" presStyleLbl="node1" presStyleIdx="0" presStyleCnt="3" custScaleX="147509" custScaleY="89173" custLinFactNeighborX="12711" custLinFactNeighborY="971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1B8539-4642-47A5-ABE2-9116239EC4E4}" type="pres">
      <dgm:prSet presAssocID="{DF8A1B55-9DA2-40A0-8FF2-9B58C4ECF4D2}" presName="gear1srcNode" presStyleLbl="node1" presStyleIdx="0" presStyleCnt="3"/>
      <dgm:spPr/>
    </dgm:pt>
    <dgm:pt modelId="{6DE6AB10-6898-46D7-BABC-55CD8FEFEB0C}" type="pres">
      <dgm:prSet presAssocID="{DF8A1B55-9DA2-40A0-8FF2-9B58C4ECF4D2}" presName="gear1dstNode" presStyleLbl="node1" presStyleIdx="0" presStyleCnt="3"/>
      <dgm:spPr/>
    </dgm:pt>
    <dgm:pt modelId="{DAA18783-2AF0-4FD9-8395-2B93ABCD6E56}" type="pres">
      <dgm:prSet presAssocID="{0BB45ABE-0CE7-45C0-90FA-286E6DFAB2FF}" presName="gear2" presStyleLbl="node1" presStyleIdx="1" presStyleCnt="3" custScaleX="132310" custScaleY="129794" custLinFactNeighborX="-2941" custLinFactNeighborY="-3668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4774CF7F-E1CA-4643-B4C2-336DDEC3E032}" type="pres">
      <dgm:prSet presAssocID="{0BB45ABE-0CE7-45C0-90FA-286E6DFAB2FF}" presName="gear2srcNode" presStyleLbl="node1" presStyleIdx="1" presStyleCnt="3"/>
      <dgm:spPr/>
    </dgm:pt>
    <dgm:pt modelId="{DEF14152-1F53-4ECB-ACA4-ED74C5A9BDF8}" type="pres">
      <dgm:prSet presAssocID="{0BB45ABE-0CE7-45C0-90FA-286E6DFAB2FF}" presName="gear2dstNode" presStyleLbl="node1" presStyleIdx="1" presStyleCnt="3"/>
      <dgm:spPr/>
    </dgm:pt>
    <dgm:pt modelId="{6E0D7C4B-34D5-4171-AB1E-5D3AF734C610}" type="pres">
      <dgm:prSet presAssocID="{DEF869F1-BB8F-40E3-A4FB-AB0AAC549B73}" presName="gear3" presStyleLbl="node1" presStyleIdx="2" presStyleCnt="3" custScaleX="101625" custScaleY="98114" custLinFactNeighborX="9479" custLinFactNeighborY="-7602"/>
      <dgm:spPr/>
      <dgm:t>
        <a:bodyPr/>
        <a:lstStyle/>
        <a:p>
          <a:endParaRPr lang="da-DK"/>
        </a:p>
      </dgm:t>
    </dgm:pt>
    <dgm:pt modelId="{82667E8E-0718-4D07-A3EB-D04677F17493}" type="pres">
      <dgm:prSet presAssocID="{DEF869F1-BB8F-40E3-A4FB-AB0AAC549B7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EDE54A33-5CDA-4AA6-8C77-2660A6DC255E}" type="pres">
      <dgm:prSet presAssocID="{DEF869F1-BB8F-40E3-A4FB-AB0AAC549B73}" presName="gear3srcNode" presStyleLbl="node1" presStyleIdx="2" presStyleCnt="3"/>
      <dgm:spPr/>
    </dgm:pt>
    <dgm:pt modelId="{D95B2D87-09CF-4D7C-BE07-A30E71BCE07A}" type="pres">
      <dgm:prSet presAssocID="{DEF869F1-BB8F-40E3-A4FB-AB0AAC549B73}" presName="gear3dstNode" presStyleLbl="node1" presStyleIdx="2" presStyleCnt="3"/>
      <dgm:spPr/>
    </dgm:pt>
    <dgm:pt modelId="{82887945-38FE-48ED-A0FC-18AA58BAEF46}" type="pres">
      <dgm:prSet presAssocID="{6AB75F1A-5229-4A04-80F5-DB57EE305460}" presName="connector1" presStyleLbl="sibTrans2D1" presStyleIdx="0" presStyleCnt="3"/>
      <dgm:spPr/>
    </dgm:pt>
    <dgm:pt modelId="{0BA1FC5E-FB05-4BC1-A917-FDF6A98FCDF4}" type="pres">
      <dgm:prSet presAssocID="{02B2218D-893E-4E49-B647-162793FCB663}" presName="connector2" presStyleLbl="sibTrans2D1" presStyleIdx="1" presStyleCnt="3"/>
      <dgm:spPr/>
    </dgm:pt>
    <dgm:pt modelId="{AC98BE7B-1B6C-4C3E-BEC0-71170FD3662F}" type="pres">
      <dgm:prSet presAssocID="{2F996558-15E8-4289-A317-459B681A3984}" presName="connector3" presStyleLbl="sibTrans2D1" presStyleIdx="2" presStyleCnt="3"/>
      <dgm:spPr/>
    </dgm:pt>
  </dgm:ptLst>
  <dgm:cxnLst>
    <dgm:cxn modelId="{45CBCAA7-2CA9-4366-A673-9B654E78C3DC}" srcId="{CA50B455-3E13-4C4A-B430-52B1866CBA74}" destId="{0BB45ABE-0CE7-45C0-90FA-286E6DFAB2FF}" srcOrd="1" destOrd="0" parTransId="{3F250C19-902D-4311-A7C0-58C7A8F6DEAC}" sibTransId="{02B2218D-893E-4E49-B647-162793FCB663}"/>
    <dgm:cxn modelId="{F24905D2-BBBF-4374-B930-638AE186B915}" type="presOf" srcId="{0BB45ABE-0CE7-45C0-90FA-286E6DFAB2FF}" destId="{DEF14152-1F53-4ECB-ACA4-ED74C5A9BDF8}" srcOrd="2" destOrd="0" presId="urn:microsoft.com/office/officeart/2005/8/layout/gear1"/>
    <dgm:cxn modelId="{325486DE-2521-4094-A777-3D05A334085D}" type="presOf" srcId="{02B2218D-893E-4E49-B647-162793FCB663}" destId="{0BA1FC5E-FB05-4BC1-A917-FDF6A98FCDF4}" srcOrd="0" destOrd="0" presId="urn:microsoft.com/office/officeart/2005/8/layout/gear1"/>
    <dgm:cxn modelId="{685CEAFD-F649-4362-B874-AC8948933E4E}" type="presOf" srcId="{DEF869F1-BB8F-40E3-A4FB-AB0AAC549B73}" destId="{D95B2D87-09CF-4D7C-BE07-A30E71BCE07A}" srcOrd="3" destOrd="0" presId="urn:microsoft.com/office/officeart/2005/8/layout/gear1"/>
    <dgm:cxn modelId="{7AB0AA74-FAC3-495E-B3A6-6BAF361ADE08}" type="presOf" srcId="{DEF869F1-BB8F-40E3-A4FB-AB0AAC549B73}" destId="{82667E8E-0718-4D07-A3EB-D04677F17493}" srcOrd="1" destOrd="0" presId="urn:microsoft.com/office/officeart/2005/8/layout/gear1"/>
    <dgm:cxn modelId="{FF17F2F9-F3A5-48C9-8B5F-4B3BE4D05092}" type="presOf" srcId="{DEF869F1-BB8F-40E3-A4FB-AB0AAC549B73}" destId="{6E0D7C4B-34D5-4171-AB1E-5D3AF734C610}" srcOrd="0" destOrd="0" presId="urn:microsoft.com/office/officeart/2005/8/layout/gear1"/>
    <dgm:cxn modelId="{3387BCBA-1FF5-43C3-85E6-DC5375127EF4}" type="presOf" srcId="{0BB45ABE-0CE7-45C0-90FA-286E6DFAB2FF}" destId="{4774CF7F-E1CA-4643-B4C2-336DDEC3E032}" srcOrd="1" destOrd="0" presId="urn:microsoft.com/office/officeart/2005/8/layout/gear1"/>
    <dgm:cxn modelId="{1FAE3FF4-3AEA-4458-BCA6-13DA5FD7EA43}" type="presOf" srcId="{0BB45ABE-0CE7-45C0-90FA-286E6DFAB2FF}" destId="{DAA18783-2AF0-4FD9-8395-2B93ABCD6E56}" srcOrd="0" destOrd="0" presId="urn:microsoft.com/office/officeart/2005/8/layout/gear1"/>
    <dgm:cxn modelId="{BD39A17E-D79D-40A6-9417-AF25BE7E6C5B}" srcId="{CA50B455-3E13-4C4A-B430-52B1866CBA74}" destId="{DEF869F1-BB8F-40E3-A4FB-AB0AAC549B73}" srcOrd="2" destOrd="0" parTransId="{A9DEC260-22CF-4C8D-9931-3DD6C258A266}" sibTransId="{2F996558-15E8-4289-A317-459B681A3984}"/>
    <dgm:cxn modelId="{9F4FB3AC-8ED4-419C-B961-E14427E6F3E5}" type="presOf" srcId="{DEF869F1-BB8F-40E3-A4FB-AB0AAC549B73}" destId="{EDE54A33-5CDA-4AA6-8C77-2660A6DC255E}" srcOrd="2" destOrd="0" presId="urn:microsoft.com/office/officeart/2005/8/layout/gear1"/>
    <dgm:cxn modelId="{FD7D35F0-3A2F-4242-986F-F0A684C583DC}" type="presOf" srcId="{DF8A1B55-9DA2-40A0-8FF2-9B58C4ECF4D2}" destId="{6DE6AB10-6898-46D7-BABC-55CD8FEFEB0C}" srcOrd="2" destOrd="0" presId="urn:microsoft.com/office/officeart/2005/8/layout/gear1"/>
    <dgm:cxn modelId="{E5131886-FB17-4416-87C0-9E466888FE9B}" type="presOf" srcId="{CA50B455-3E13-4C4A-B430-52B1866CBA74}" destId="{181778C6-F1B1-4D6C-BEEE-6127ECA680D4}" srcOrd="0" destOrd="0" presId="urn:microsoft.com/office/officeart/2005/8/layout/gear1"/>
    <dgm:cxn modelId="{3325224B-E06C-4ACD-B93E-EAB967B0B867}" type="presOf" srcId="{DF8A1B55-9DA2-40A0-8FF2-9B58C4ECF4D2}" destId="{1A1B8539-4642-47A5-ABE2-9116239EC4E4}" srcOrd="1" destOrd="0" presId="urn:microsoft.com/office/officeart/2005/8/layout/gear1"/>
    <dgm:cxn modelId="{7899A8D5-A99D-42B7-8BAD-FA56019BD69B}" srcId="{CA50B455-3E13-4C4A-B430-52B1866CBA74}" destId="{DF8A1B55-9DA2-40A0-8FF2-9B58C4ECF4D2}" srcOrd="0" destOrd="0" parTransId="{D4A49002-6EF2-4436-91B0-BCA9606F684C}" sibTransId="{6AB75F1A-5229-4A04-80F5-DB57EE305460}"/>
    <dgm:cxn modelId="{FEA7EC7E-E5D3-466B-9AEA-836487E31687}" type="presOf" srcId="{6AB75F1A-5229-4A04-80F5-DB57EE305460}" destId="{82887945-38FE-48ED-A0FC-18AA58BAEF46}" srcOrd="0" destOrd="0" presId="urn:microsoft.com/office/officeart/2005/8/layout/gear1"/>
    <dgm:cxn modelId="{07BCB690-A98A-479D-A86A-6C7BF4CD1D4E}" type="presOf" srcId="{DF8A1B55-9DA2-40A0-8FF2-9B58C4ECF4D2}" destId="{5543A5B9-C846-4C06-B26D-F1B84B62B45A}" srcOrd="0" destOrd="0" presId="urn:microsoft.com/office/officeart/2005/8/layout/gear1"/>
    <dgm:cxn modelId="{7E8B4891-B617-4FF1-9072-D79FD4C35C9D}" type="presOf" srcId="{2F996558-15E8-4289-A317-459B681A3984}" destId="{AC98BE7B-1B6C-4C3E-BEC0-71170FD3662F}" srcOrd="0" destOrd="0" presId="urn:microsoft.com/office/officeart/2005/8/layout/gear1"/>
    <dgm:cxn modelId="{59E6564A-D1A8-43C1-8270-8F7E9D1AB5CA}" type="presParOf" srcId="{181778C6-F1B1-4D6C-BEEE-6127ECA680D4}" destId="{5543A5B9-C846-4C06-B26D-F1B84B62B45A}" srcOrd="0" destOrd="0" presId="urn:microsoft.com/office/officeart/2005/8/layout/gear1"/>
    <dgm:cxn modelId="{C2AD87E1-12B6-4CF8-A448-4C778F2F4741}" type="presParOf" srcId="{181778C6-F1B1-4D6C-BEEE-6127ECA680D4}" destId="{1A1B8539-4642-47A5-ABE2-9116239EC4E4}" srcOrd="1" destOrd="0" presId="urn:microsoft.com/office/officeart/2005/8/layout/gear1"/>
    <dgm:cxn modelId="{6DDDF0A6-9A02-4590-B5CC-B4CCB3813923}" type="presParOf" srcId="{181778C6-F1B1-4D6C-BEEE-6127ECA680D4}" destId="{6DE6AB10-6898-46D7-BABC-55CD8FEFEB0C}" srcOrd="2" destOrd="0" presId="urn:microsoft.com/office/officeart/2005/8/layout/gear1"/>
    <dgm:cxn modelId="{6BBD1546-2C1F-4CE1-8829-DE220BDEFF3E}" type="presParOf" srcId="{181778C6-F1B1-4D6C-BEEE-6127ECA680D4}" destId="{DAA18783-2AF0-4FD9-8395-2B93ABCD6E56}" srcOrd="3" destOrd="0" presId="urn:microsoft.com/office/officeart/2005/8/layout/gear1"/>
    <dgm:cxn modelId="{04D9D3DC-C53E-4251-9523-F61A5829D166}" type="presParOf" srcId="{181778C6-F1B1-4D6C-BEEE-6127ECA680D4}" destId="{4774CF7F-E1CA-4643-B4C2-336DDEC3E032}" srcOrd="4" destOrd="0" presId="urn:microsoft.com/office/officeart/2005/8/layout/gear1"/>
    <dgm:cxn modelId="{22C55EEF-7DFA-4776-9AC7-E8D7B0A40EFB}" type="presParOf" srcId="{181778C6-F1B1-4D6C-BEEE-6127ECA680D4}" destId="{DEF14152-1F53-4ECB-ACA4-ED74C5A9BDF8}" srcOrd="5" destOrd="0" presId="urn:microsoft.com/office/officeart/2005/8/layout/gear1"/>
    <dgm:cxn modelId="{AC6ADF6A-16B6-4335-BC81-642296BA2E30}" type="presParOf" srcId="{181778C6-F1B1-4D6C-BEEE-6127ECA680D4}" destId="{6E0D7C4B-34D5-4171-AB1E-5D3AF734C610}" srcOrd="6" destOrd="0" presId="urn:microsoft.com/office/officeart/2005/8/layout/gear1"/>
    <dgm:cxn modelId="{8D43397B-F55E-4875-8E73-791DE29DCD68}" type="presParOf" srcId="{181778C6-F1B1-4D6C-BEEE-6127ECA680D4}" destId="{82667E8E-0718-4D07-A3EB-D04677F17493}" srcOrd="7" destOrd="0" presId="urn:microsoft.com/office/officeart/2005/8/layout/gear1"/>
    <dgm:cxn modelId="{CCC6AB9B-9C99-4260-9FF8-5B805F848EDC}" type="presParOf" srcId="{181778C6-F1B1-4D6C-BEEE-6127ECA680D4}" destId="{EDE54A33-5CDA-4AA6-8C77-2660A6DC255E}" srcOrd="8" destOrd="0" presId="urn:microsoft.com/office/officeart/2005/8/layout/gear1"/>
    <dgm:cxn modelId="{08B63257-BF24-417E-B9E5-459833B7D1F0}" type="presParOf" srcId="{181778C6-F1B1-4D6C-BEEE-6127ECA680D4}" destId="{D95B2D87-09CF-4D7C-BE07-A30E71BCE07A}" srcOrd="9" destOrd="0" presId="urn:microsoft.com/office/officeart/2005/8/layout/gear1"/>
    <dgm:cxn modelId="{8C9E911B-BB76-4E1D-A889-58811FAE9F00}" type="presParOf" srcId="{181778C6-F1B1-4D6C-BEEE-6127ECA680D4}" destId="{82887945-38FE-48ED-A0FC-18AA58BAEF46}" srcOrd="10" destOrd="0" presId="urn:microsoft.com/office/officeart/2005/8/layout/gear1"/>
    <dgm:cxn modelId="{6AA1C287-44A7-4FE0-B98F-7965E5B0EC99}" type="presParOf" srcId="{181778C6-F1B1-4D6C-BEEE-6127ECA680D4}" destId="{0BA1FC5E-FB05-4BC1-A917-FDF6A98FCDF4}" srcOrd="11" destOrd="0" presId="urn:microsoft.com/office/officeart/2005/8/layout/gear1"/>
    <dgm:cxn modelId="{E7CAA005-4394-45AC-926F-FD846A763973}" type="presParOf" srcId="{181778C6-F1B1-4D6C-BEEE-6127ECA680D4}" destId="{AC98BE7B-1B6C-4C3E-BEC0-71170FD3662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43A5B9-C846-4C06-B26D-F1B84B62B45A}">
      <dsp:nvSpPr>
        <dsp:cNvPr id="0" name=""/>
        <dsp:cNvSpPr/>
      </dsp:nvSpPr>
      <dsp:spPr>
        <a:xfrm>
          <a:off x="2195355" y="2473461"/>
          <a:ext cx="4013420" cy="242621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900" b="1" kern="1200" dirty="0" smtClean="0">
              <a:solidFill>
                <a:schemeClr val="tx1"/>
              </a:solidFill>
            </a:rPr>
            <a:t>Viden</a:t>
          </a:r>
          <a:r>
            <a:rPr lang="da-DK" sz="3900" b="1" kern="1200" baseline="0" dirty="0" smtClean="0">
              <a:solidFill>
                <a:schemeClr val="tx1"/>
              </a:solidFill>
            </a:rPr>
            <a:t> om (basis) </a:t>
          </a:r>
          <a:endParaRPr lang="da-DK" sz="3900" b="1" kern="1200" dirty="0">
            <a:solidFill>
              <a:schemeClr val="tx1"/>
            </a:solidFill>
          </a:endParaRPr>
        </a:p>
      </dsp:txBody>
      <dsp:txXfrm>
        <a:off x="2883605" y="3041791"/>
        <a:ext cx="2636920" cy="1247125"/>
      </dsp:txXfrm>
    </dsp:sp>
    <dsp:sp modelId="{DAA18783-2AF0-4FD9-8395-2B93ABCD6E56}">
      <dsp:nvSpPr>
        <dsp:cNvPr id="0" name=""/>
        <dsp:cNvSpPr/>
      </dsp:nvSpPr>
      <dsp:spPr>
        <a:xfrm>
          <a:off x="573013" y="1289297"/>
          <a:ext cx="2618099" cy="256831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000" b="1" kern="1200" dirty="0" err="1" smtClean="0">
              <a:solidFill>
                <a:schemeClr val="tx1"/>
              </a:solidFill>
            </a:rPr>
            <a:t>Færdig-heder</a:t>
          </a:r>
          <a:r>
            <a:rPr lang="da-DK" sz="2000" b="1" kern="1200" dirty="0" smtClean="0">
              <a:solidFill>
                <a:schemeClr val="tx1"/>
              </a:solidFill>
            </a:rPr>
            <a:t> (god til..)</a:t>
          </a:r>
          <a:endParaRPr lang="da-DK" sz="2000" b="1" kern="1200" dirty="0">
            <a:solidFill>
              <a:schemeClr val="tx1"/>
            </a:solidFill>
          </a:endParaRPr>
        </a:p>
      </dsp:txBody>
      <dsp:txXfrm>
        <a:off x="1226830" y="1939785"/>
        <a:ext cx="1310465" cy="1267337"/>
      </dsp:txXfrm>
    </dsp:sp>
    <dsp:sp modelId="{6E0D7C4B-34D5-4171-AB1E-5D3AF734C610}">
      <dsp:nvSpPr>
        <dsp:cNvPr id="0" name=""/>
        <dsp:cNvSpPr/>
      </dsp:nvSpPr>
      <dsp:spPr>
        <a:xfrm rot="20700000">
          <a:off x="2256055" y="226214"/>
          <a:ext cx="1995203" cy="187730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b="1" kern="1200" dirty="0" smtClean="0">
              <a:solidFill>
                <a:schemeClr val="tx1"/>
              </a:solidFill>
            </a:rPr>
            <a:t>Kompetencer (dygtig til)</a:t>
          </a:r>
          <a:endParaRPr lang="da-DK" sz="1800" b="1" kern="1200" dirty="0">
            <a:solidFill>
              <a:schemeClr val="tx1"/>
            </a:solidFill>
          </a:endParaRPr>
        </a:p>
      </dsp:txBody>
      <dsp:txXfrm rot="-20700000">
        <a:off x="2700655" y="630968"/>
        <a:ext cx="1106004" cy="1067793"/>
      </dsp:txXfrm>
    </dsp:sp>
    <dsp:sp modelId="{82887945-38FE-48ED-A0FC-18AA58BAEF46}">
      <dsp:nvSpPr>
        <dsp:cNvPr id="0" name=""/>
        <dsp:cNvSpPr/>
      </dsp:nvSpPr>
      <dsp:spPr>
        <a:xfrm>
          <a:off x="2333025" y="1884423"/>
          <a:ext cx="3482620" cy="3482620"/>
        </a:xfrm>
        <a:prstGeom prst="circularArrow">
          <a:avLst>
            <a:gd name="adj1" fmla="val 4688"/>
            <a:gd name="adj2" fmla="val 299029"/>
            <a:gd name="adj3" fmla="val 2531615"/>
            <a:gd name="adj4" fmla="val 1582838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A1FC5E-FB05-4BC1-A917-FDF6A98FCDF4}">
      <dsp:nvSpPr>
        <dsp:cNvPr id="0" name=""/>
        <dsp:cNvSpPr/>
      </dsp:nvSpPr>
      <dsp:spPr>
        <a:xfrm>
          <a:off x="600442" y="1215599"/>
          <a:ext cx="2530341" cy="25303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98BE7B-1B6C-4C3E-BEC0-71170FD3662F}">
      <dsp:nvSpPr>
        <dsp:cNvPr id="0" name=""/>
        <dsp:cNvSpPr/>
      </dsp:nvSpPr>
      <dsp:spPr>
        <a:xfrm>
          <a:off x="1610725" y="-136385"/>
          <a:ext cx="2728217" cy="27282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Ulighed</a:t>
            </a:r>
            <a:br>
              <a:rPr lang="da-DK" dirty="0" smtClean="0"/>
            </a:br>
            <a:r>
              <a:rPr lang="da-DK" dirty="0" smtClean="0"/>
              <a:t>Fokus på uddannelse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7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>
                <a:solidFill>
                  <a:schemeClr val="tx1"/>
                </a:solidFill>
              </a:rPr>
              <a:t>Mål 10: </a:t>
            </a:r>
            <a:r>
              <a:rPr lang="da-DK" b="1" dirty="0" smtClean="0">
                <a:solidFill>
                  <a:schemeClr val="tx1"/>
                </a:solidFill>
              </a:rPr>
              <a:t>Reducer ulighed</a:t>
            </a:r>
            <a:br>
              <a:rPr lang="da-DK" b="1" dirty="0" smtClean="0">
                <a:solidFill>
                  <a:schemeClr val="tx1"/>
                </a:solidFill>
              </a:rPr>
            </a:br>
            <a:r>
              <a:rPr lang="da-DK" b="1" dirty="0" smtClean="0">
                <a:solidFill>
                  <a:schemeClr val="tx1"/>
                </a:solidFill>
              </a:rPr>
              <a:t>Fokus på uddannelse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81" y="2466653"/>
            <a:ext cx="952381" cy="952381"/>
          </a:xfrm>
        </p:spPr>
      </p:pic>
      <p:sp>
        <p:nvSpPr>
          <p:cNvPr id="5" name="Rektangel 4"/>
          <p:cNvSpPr/>
          <p:nvPr/>
        </p:nvSpPr>
        <p:spPr>
          <a:xfrm>
            <a:off x="2880360" y="2466653"/>
            <a:ext cx="6263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Inden 2030 skal der opnås og fastholdes en gradvis indkomststigning for de nederste 40 procent af befolkningen, der er højere end landsgennemsnittet.</a:t>
            </a:r>
            <a:endParaRPr lang="en-GB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80" y="3770387"/>
            <a:ext cx="952381" cy="95238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2944368" y="3784913"/>
            <a:ext cx="6912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Inden 2030 skal enhver, uanset alder, køn, handicap, race, etnicitet, oprindelse, religion eller økonomisk eller anden status, i højere grad inddrages i sociale, økonomiske og politiske beslutninger</a:t>
            </a:r>
            <a:endParaRPr lang="en-GB" dirty="0"/>
          </a:p>
        </p:txBody>
      </p:sp>
      <p:pic>
        <p:nvPicPr>
          <p:cNvPr id="10" name="Billed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80" y="5074121"/>
            <a:ext cx="952381" cy="952381"/>
          </a:xfrm>
          <a:prstGeom prst="rect">
            <a:avLst/>
          </a:prstGeom>
        </p:spPr>
      </p:pic>
      <p:sp>
        <p:nvSpPr>
          <p:cNvPr id="12" name="Rektangel 11"/>
          <p:cNvSpPr/>
          <p:nvPr/>
        </p:nvSpPr>
        <p:spPr>
          <a:xfrm rot="10800000" flipV="1">
            <a:off x="2980944" y="5074121"/>
            <a:ext cx="6199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Der skal vedtages politikker, især </a:t>
            </a:r>
            <a:r>
              <a:rPr lang="da-DK" dirty="0" err="1" smtClean="0"/>
              <a:t>finans</a:t>
            </a:r>
            <a:r>
              <a:rPr lang="da-DK" dirty="0" smtClean="0"/>
              <a:t> -, </a:t>
            </a:r>
            <a:r>
              <a:rPr lang="da-DK" dirty="0"/>
              <a:t>løn- og socialpolitik, og gradvist opnås større lighed.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53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Sammenhæng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mellem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verdensmålene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46888" y="2057400"/>
            <a:ext cx="11850624" cy="4038600"/>
          </a:xfrm>
        </p:spPr>
        <p:txBody>
          <a:bodyPr/>
          <a:lstStyle/>
          <a:p>
            <a:pPr marL="45720" indent="0">
              <a:lnSpc>
                <a:spcPct val="150000"/>
              </a:lnSpc>
              <a:buNone/>
            </a:pPr>
            <a:r>
              <a:rPr lang="da-DK" b="1" dirty="0" smtClean="0">
                <a:solidFill>
                  <a:schemeClr val="tx1"/>
                </a:solidFill>
              </a:rPr>
              <a:t>Mål </a:t>
            </a:r>
            <a:r>
              <a:rPr lang="da-DK" b="1" dirty="0">
                <a:solidFill>
                  <a:schemeClr val="tx1"/>
                </a:solidFill>
              </a:rPr>
              <a:t>4:  </a:t>
            </a:r>
            <a:r>
              <a:rPr lang="da-DK" b="1" i="1" dirty="0" smtClean="0">
                <a:solidFill>
                  <a:schemeClr val="tx1"/>
                </a:solidFill>
              </a:rPr>
              <a:t>Sikre </a:t>
            </a:r>
            <a:r>
              <a:rPr lang="da-DK" b="1" i="1" dirty="0">
                <a:solidFill>
                  <a:schemeClr val="tx1"/>
                </a:solidFill>
              </a:rPr>
              <a:t>alle lige adgang til kvalitetsuddannelse og muligheder for livslang </a:t>
            </a:r>
            <a:r>
              <a:rPr lang="da-DK" b="1" i="1" dirty="0" smtClean="0">
                <a:solidFill>
                  <a:schemeClr val="tx1"/>
                </a:solidFill>
              </a:rPr>
              <a:t>læring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da-DK" b="1" dirty="0">
                <a:solidFill>
                  <a:schemeClr val="tx1"/>
                </a:solidFill>
              </a:rPr>
              <a:t>Mål 5: </a:t>
            </a:r>
            <a:r>
              <a:rPr lang="da-DK" b="1" i="1" dirty="0">
                <a:solidFill>
                  <a:schemeClr val="tx1"/>
                </a:solidFill>
              </a:rPr>
              <a:t>Opnå ligestilling mellem kønnene og styrk alle kvinders og pigers rettigheder </a:t>
            </a:r>
            <a:r>
              <a:rPr lang="da-DK" b="1" i="1" dirty="0" smtClean="0">
                <a:solidFill>
                  <a:schemeClr val="tx1"/>
                </a:solidFill>
              </a:rPr>
              <a:t>og muligheder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da-DK" b="1" dirty="0"/>
              <a:t>Mål 10: </a:t>
            </a:r>
            <a:r>
              <a:rPr lang="da-DK" b="1" i="1" dirty="0"/>
              <a:t>Reducer ulighed i og mellem lande</a:t>
            </a:r>
            <a:endParaRPr lang="da-DK" b="1" i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endParaRPr lang="da-DK" b="1" dirty="0" smtClean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r>
              <a:rPr lang="da-DK" b="1" dirty="0" smtClean="0">
                <a:solidFill>
                  <a:schemeClr val="tx1"/>
                </a:solidFill>
              </a:rPr>
              <a:t>Hvad kan uddannelse gøre for at sikre de bedste 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da-DK" b="1" dirty="0" smtClean="0">
                <a:solidFill>
                  <a:schemeClr val="tx1"/>
                </a:solidFill>
              </a:rPr>
              <a:t>forudsætninger i livet (for alle)?</a:t>
            </a:r>
            <a:endParaRPr lang="da-DK" b="1" dirty="0">
              <a:solidFill>
                <a:schemeClr val="tx1"/>
              </a:solidFill>
            </a:endParaRPr>
          </a:p>
          <a:p>
            <a:pPr marL="45720" indent="0">
              <a:lnSpc>
                <a:spcPct val="100000"/>
              </a:lnSpc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552" y="3463705"/>
            <a:ext cx="4025646" cy="272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1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Sammenhæng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mellem</a:t>
            </a:r>
            <a:r>
              <a:rPr lang="en-GB" dirty="0" smtClean="0">
                <a:solidFill>
                  <a:schemeClr val="tx1"/>
                </a:solidFill>
              </a:rPr>
              <a:t> (u)</a:t>
            </a:r>
            <a:r>
              <a:rPr lang="en-GB" dirty="0" err="1" smtClean="0">
                <a:solidFill>
                  <a:schemeClr val="tx1"/>
                </a:solidFill>
              </a:rPr>
              <a:t>lighed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og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uddannelsesmuligheder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 descr="Relateret billed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168" y="1389888"/>
            <a:ext cx="4507991" cy="51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Højrepil 6"/>
          <p:cNvSpPr/>
          <p:nvPr/>
        </p:nvSpPr>
        <p:spPr>
          <a:xfrm>
            <a:off x="2862072" y="235000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Adgang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staten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Højrepil 14"/>
          <p:cNvSpPr/>
          <p:nvPr/>
        </p:nvSpPr>
        <p:spPr>
          <a:xfrm>
            <a:off x="2862072" y="358444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Mulighed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familien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Højrepil 15"/>
          <p:cNvSpPr/>
          <p:nvPr/>
        </p:nvSpPr>
        <p:spPr>
          <a:xfrm>
            <a:off x="2862072" y="4818888"/>
            <a:ext cx="3666744" cy="1207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</a:rPr>
              <a:t>Sandsynlighed</a:t>
            </a:r>
            <a:r>
              <a:rPr lang="en-GB" b="1" dirty="0" smtClean="0">
                <a:solidFill>
                  <a:schemeClr val="tx1"/>
                </a:solidFill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</a:rPr>
              <a:t>personen</a:t>
            </a:r>
            <a:r>
              <a:rPr lang="en-GB" b="1" dirty="0" smtClean="0">
                <a:solidFill>
                  <a:schemeClr val="tx1"/>
                </a:solidFill>
              </a:rPr>
              <a:t>)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0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0189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>
                <a:solidFill>
                  <a:schemeClr val="tx1"/>
                </a:solidFill>
              </a:rPr>
              <a:t>U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r>
              <a:rPr lang="en-GB" dirty="0" err="1" smtClean="0">
                <a:solidFill>
                  <a:schemeClr val="tx1"/>
                </a:solidFill>
              </a:rPr>
              <a:t>lighed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og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uddannelsesmuligheder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30" name="Picture 6" descr="Billedresultat for uddannelse mind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03" y="1831608"/>
            <a:ext cx="4340185" cy="441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03682655"/>
              </p:ext>
            </p:extLst>
          </p:nvPr>
        </p:nvGraphicFramePr>
        <p:xfrm>
          <a:off x="5047488" y="1563624"/>
          <a:ext cx="6208776" cy="4946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97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(U)</a:t>
            </a:r>
            <a:r>
              <a:rPr lang="en-GB" b="1" dirty="0" err="1">
                <a:solidFill>
                  <a:schemeClr val="tx1"/>
                </a:solidFill>
              </a:rPr>
              <a:t>m</a:t>
            </a:r>
            <a:r>
              <a:rPr lang="en-GB" b="1" dirty="0" err="1" smtClean="0">
                <a:solidFill>
                  <a:schemeClr val="tx1"/>
                </a:solidFill>
              </a:rPr>
              <a:t>ulige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en-GB" b="1" dirty="0" err="1" smtClean="0">
                <a:solidFill>
                  <a:schemeClr val="tx1"/>
                </a:solidFill>
              </a:rPr>
              <a:t>skoleforhold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Billedresultat for rural communit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4399982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lipse 6"/>
          <p:cNvSpPr/>
          <p:nvPr/>
        </p:nvSpPr>
        <p:spPr>
          <a:xfrm>
            <a:off x="832104" y="1856232"/>
            <a:ext cx="2112264" cy="1225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De </a:t>
            </a:r>
            <a:r>
              <a:rPr lang="en-GB" sz="2000" b="1" dirty="0" err="1" smtClean="0">
                <a:solidFill>
                  <a:schemeClr val="tx1"/>
                </a:solidFill>
              </a:rPr>
              <a:t>ydre</a:t>
            </a:r>
            <a:r>
              <a:rPr lang="en-GB" sz="2000" b="1" dirty="0" smtClean="0">
                <a:solidFill>
                  <a:schemeClr val="tx1"/>
                </a:solidFill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</a:rPr>
              <a:t>faktorer</a:t>
            </a:r>
            <a:endParaRPr lang="en-GB" sz="20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Billedresultat for heal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936" y="2057400"/>
            <a:ext cx="4326280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llipse 9"/>
          <p:cNvSpPr/>
          <p:nvPr/>
        </p:nvSpPr>
        <p:spPr>
          <a:xfrm>
            <a:off x="9131808" y="1770888"/>
            <a:ext cx="2112264" cy="1225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De </a:t>
            </a:r>
            <a:r>
              <a:rPr lang="en-GB" sz="2000" b="1" dirty="0" err="1" smtClean="0">
                <a:solidFill>
                  <a:schemeClr val="tx1"/>
                </a:solidFill>
              </a:rPr>
              <a:t>indre</a:t>
            </a:r>
            <a:r>
              <a:rPr lang="en-GB" sz="2000" b="1" dirty="0" smtClean="0">
                <a:solidFill>
                  <a:schemeClr val="tx1"/>
                </a:solidFill>
              </a:rPr>
              <a:t>  </a:t>
            </a:r>
            <a:r>
              <a:rPr lang="en-GB" sz="2000" b="1" dirty="0" err="1" smtClean="0">
                <a:solidFill>
                  <a:schemeClr val="tx1"/>
                </a:solidFill>
              </a:rPr>
              <a:t>faktorer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3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Grundlæggende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218</TotalTime>
  <Words>188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9" baseType="lpstr">
      <vt:lpstr>Arial</vt:lpstr>
      <vt:lpstr>Corbel</vt:lpstr>
      <vt:lpstr>Grundlæggende</vt:lpstr>
      <vt:lpstr>Ulighed Fokus på uddannelse</vt:lpstr>
      <vt:lpstr>Mål 10: Reducer ulighed Fokus på uddannelse</vt:lpstr>
      <vt:lpstr>Sammenhæng mellem verdensmålene</vt:lpstr>
      <vt:lpstr>Sammenhæng mellem (u)lighed og uddannelsesmuligheder</vt:lpstr>
      <vt:lpstr>(U)lighed og uddannelsesmuligheder</vt:lpstr>
      <vt:lpstr>(U)mulige skoleforhold</vt:lpstr>
    </vt:vector>
  </TitlesOfParts>
  <Company>Professionshøjskolen Metropol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Maren Marie Egedorf</dc:creator>
  <cp:lastModifiedBy>Ann Kristina Mikkelsen Bojsen</cp:lastModifiedBy>
  <cp:revision>13</cp:revision>
  <dcterms:created xsi:type="dcterms:W3CDTF">2019-03-05T09:04:31Z</dcterms:created>
  <dcterms:modified xsi:type="dcterms:W3CDTF">2019-03-05T13:02:15Z</dcterms:modified>
</cp:coreProperties>
</file>