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726" r:id="rId1"/>
  </p:sldMasterIdLst>
  <p:notesMasterIdLst>
    <p:notesMasterId r:id="rId12"/>
  </p:notesMasterIdLst>
  <p:sldIdLst>
    <p:sldId id="256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</p:sldIdLst>
  <p:sldSz cx="12192000" cy="6858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Teko-Regular" panose="020B0604020202020204" charset="0"/>
      <p:regular r:id="rId17"/>
    </p:embeddedFont>
  </p:embeddedFontLst>
  <p:defaultTextStyle>
    <a:defPPr>
      <a:defRPr lang="en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C3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653"/>
    <p:restoredTop sz="94275" autoAdjust="0"/>
  </p:normalViewPr>
  <p:slideViewPr>
    <p:cSldViewPr snapToGrid="0" snapToObjects="1">
      <p:cViewPr varScale="1">
        <p:scale>
          <a:sx n="73" d="100"/>
          <a:sy n="73" d="100"/>
        </p:scale>
        <p:origin x="760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e Lindholm" userId="08f05959-23be-4885-80a8-b37ec18577c8" providerId="ADAL" clId="{30FB5613-457A-49EF-84AA-9FCEEB771829}"/>
    <pc:docChg chg="custSel modSld">
      <pc:chgData name="Julie Lindholm" userId="08f05959-23be-4885-80a8-b37ec18577c8" providerId="ADAL" clId="{30FB5613-457A-49EF-84AA-9FCEEB771829}" dt="2022-03-03T09:12:34.702" v="31" actId="20577"/>
      <pc:docMkLst>
        <pc:docMk/>
      </pc:docMkLst>
      <pc:sldChg chg="modSp mod">
        <pc:chgData name="Julie Lindholm" userId="08f05959-23be-4885-80a8-b37ec18577c8" providerId="ADAL" clId="{30FB5613-457A-49EF-84AA-9FCEEB771829}" dt="2022-03-03T09:12:34.702" v="31" actId="20577"/>
        <pc:sldMkLst>
          <pc:docMk/>
          <pc:sldMk cId="2684090185" sldId="256"/>
        </pc:sldMkLst>
        <pc:spChg chg="mod">
          <ac:chgData name="Julie Lindholm" userId="08f05959-23be-4885-80a8-b37ec18577c8" providerId="ADAL" clId="{30FB5613-457A-49EF-84AA-9FCEEB771829}" dt="2022-03-03T09:12:34.702" v="31" actId="20577"/>
          <ac:spMkLst>
            <pc:docMk/>
            <pc:sldMk cId="2684090185" sldId="256"/>
            <ac:spMk id="2" creationId="{9263A9A8-69B0-E447-B2DF-27715DB1EC3B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hf\Dropbox\Arbejde\Grafik\Tabeller\Bjerrumsdiagram-generator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3600">
                <a:latin typeface="+mj-lt"/>
              </a:defRPr>
            </a:pPr>
            <a:r>
              <a:rPr lang="da-DK" sz="3600">
                <a:latin typeface="+mj-lt"/>
              </a:rPr>
              <a:t>Bjerrumdiagram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0896643302707065"/>
          <c:y val="0.16537642865272256"/>
          <c:w val="0.86913040032586153"/>
          <c:h val="0.55285078305206758"/>
        </c:manualLayout>
      </c:layout>
      <c:scatterChart>
        <c:scatterStyle val="smoothMarker"/>
        <c:varyColors val="0"/>
        <c:ser>
          <c:idx val="0"/>
          <c:order val="0"/>
          <c:tx>
            <c:v>Sx1</c:v>
          </c:tx>
          <c:spPr>
            <a:ln>
              <a:solidFill>
                <a:sysClr val="windowText" lastClr="000000"/>
              </a:solidFill>
            </a:ln>
          </c:spPr>
          <c:marker>
            <c:symbol val="none"/>
          </c:marker>
          <c:xVal>
            <c:numRef>
              <c:f>'Ark2'!$A$2:$A$142</c:f>
              <c:numCache>
                <c:formatCode>General</c:formatCode>
                <c:ptCount val="141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0.3000000000000001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0.79999999999999993</c:v>
                </c:pt>
                <c:pt idx="9">
                  <c:v>0.89999999999999991</c:v>
                </c:pt>
                <c:pt idx="10">
                  <c:v>0.99999999999999989</c:v>
                </c:pt>
                <c:pt idx="11">
                  <c:v>1.0999999999999996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1.5000000000000002</c:v>
                </c:pt>
                <c:pt idx="16">
                  <c:v>1.6000000000000003</c:v>
                </c:pt>
                <c:pt idx="17">
                  <c:v>1.7000000000000004</c:v>
                </c:pt>
                <c:pt idx="18">
                  <c:v>1.8000000000000005</c:v>
                </c:pt>
                <c:pt idx="19">
                  <c:v>1.9000000000000008</c:v>
                </c:pt>
                <c:pt idx="20">
                  <c:v>2.0000000000000004</c:v>
                </c:pt>
                <c:pt idx="21">
                  <c:v>2.1000000000000005</c:v>
                </c:pt>
                <c:pt idx="22">
                  <c:v>2.2000000000000006</c:v>
                </c:pt>
                <c:pt idx="23">
                  <c:v>2.3000000000000007</c:v>
                </c:pt>
                <c:pt idx="24">
                  <c:v>2.4000000000000008</c:v>
                </c:pt>
                <c:pt idx="25">
                  <c:v>2.5000000000000009</c:v>
                </c:pt>
                <c:pt idx="26">
                  <c:v>2.600000000000001</c:v>
                </c:pt>
                <c:pt idx="27">
                  <c:v>2.7000000000000011</c:v>
                </c:pt>
                <c:pt idx="28">
                  <c:v>2.8000000000000007</c:v>
                </c:pt>
                <c:pt idx="29">
                  <c:v>2.9000000000000008</c:v>
                </c:pt>
                <c:pt idx="30">
                  <c:v>3.0000000000000013</c:v>
                </c:pt>
                <c:pt idx="31">
                  <c:v>3.1000000000000014</c:v>
                </c:pt>
                <c:pt idx="32">
                  <c:v>3.2000000000000015</c:v>
                </c:pt>
                <c:pt idx="33">
                  <c:v>3.3000000000000012</c:v>
                </c:pt>
                <c:pt idx="34">
                  <c:v>3.4000000000000017</c:v>
                </c:pt>
                <c:pt idx="35">
                  <c:v>3.5000000000000018</c:v>
                </c:pt>
                <c:pt idx="36">
                  <c:v>3.6000000000000019</c:v>
                </c:pt>
                <c:pt idx="37">
                  <c:v>3.7000000000000024</c:v>
                </c:pt>
                <c:pt idx="38">
                  <c:v>3.800000000000002</c:v>
                </c:pt>
                <c:pt idx="39">
                  <c:v>3.9000000000000021</c:v>
                </c:pt>
                <c:pt idx="40">
                  <c:v>4.0000000000000018</c:v>
                </c:pt>
                <c:pt idx="41">
                  <c:v>4.1000000000000005</c:v>
                </c:pt>
                <c:pt idx="42">
                  <c:v>4.2000000000000011</c:v>
                </c:pt>
                <c:pt idx="43">
                  <c:v>4.3000000000000007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4.6999999999999984</c:v>
                </c:pt>
                <c:pt idx="48">
                  <c:v>4.7999999999999989</c:v>
                </c:pt>
                <c:pt idx="49">
                  <c:v>4.8999999999999986</c:v>
                </c:pt>
                <c:pt idx="50">
                  <c:v>4.9999999999999982</c:v>
                </c:pt>
                <c:pt idx="51">
                  <c:v>5.0999999999999979</c:v>
                </c:pt>
                <c:pt idx="52">
                  <c:v>5.1999999999999975</c:v>
                </c:pt>
                <c:pt idx="53">
                  <c:v>5.2999999999999972</c:v>
                </c:pt>
                <c:pt idx="54">
                  <c:v>5.3999999999999968</c:v>
                </c:pt>
                <c:pt idx="55">
                  <c:v>5.4999999999999964</c:v>
                </c:pt>
                <c:pt idx="56">
                  <c:v>5.5999999999999961</c:v>
                </c:pt>
                <c:pt idx="57">
                  <c:v>5.6999999999999957</c:v>
                </c:pt>
                <c:pt idx="58">
                  <c:v>5.7999999999999954</c:v>
                </c:pt>
                <c:pt idx="59">
                  <c:v>5.899999999999995</c:v>
                </c:pt>
                <c:pt idx="60">
                  <c:v>5.9999999999999956</c:v>
                </c:pt>
                <c:pt idx="61">
                  <c:v>6.0999999999999943</c:v>
                </c:pt>
                <c:pt idx="62">
                  <c:v>6.199999999999994</c:v>
                </c:pt>
                <c:pt idx="63">
                  <c:v>6.2999999999999936</c:v>
                </c:pt>
                <c:pt idx="64">
                  <c:v>6.3999999999999924</c:v>
                </c:pt>
                <c:pt idx="65">
                  <c:v>6.4999999999999929</c:v>
                </c:pt>
                <c:pt idx="66">
                  <c:v>6.5999999999999925</c:v>
                </c:pt>
                <c:pt idx="67">
                  <c:v>6.6999999999999913</c:v>
                </c:pt>
                <c:pt idx="68">
                  <c:v>6.7999999999999918</c:v>
                </c:pt>
                <c:pt idx="69">
                  <c:v>6.8999999999999915</c:v>
                </c:pt>
                <c:pt idx="70">
                  <c:v>6.9999999999999911</c:v>
                </c:pt>
                <c:pt idx="71">
                  <c:v>7.0999999999999908</c:v>
                </c:pt>
                <c:pt idx="72">
                  <c:v>7.1999999999999895</c:v>
                </c:pt>
                <c:pt idx="73">
                  <c:v>7.2999999999999901</c:v>
                </c:pt>
                <c:pt idx="74">
                  <c:v>7.3999999999999897</c:v>
                </c:pt>
                <c:pt idx="75">
                  <c:v>7.4999999999999893</c:v>
                </c:pt>
                <c:pt idx="76">
                  <c:v>7.599999999999989</c:v>
                </c:pt>
                <c:pt idx="77">
                  <c:v>7.6999999999999886</c:v>
                </c:pt>
                <c:pt idx="78">
                  <c:v>7.7999999999999883</c:v>
                </c:pt>
                <c:pt idx="79">
                  <c:v>7.8999999999999879</c:v>
                </c:pt>
                <c:pt idx="80">
                  <c:v>7.9999999999999885</c:v>
                </c:pt>
                <c:pt idx="81">
                  <c:v>8.099999999999989</c:v>
                </c:pt>
                <c:pt idx="82">
                  <c:v>8.1999999999999886</c:v>
                </c:pt>
                <c:pt idx="83">
                  <c:v>8.2999999999999865</c:v>
                </c:pt>
                <c:pt idx="84">
                  <c:v>8.3999999999999879</c:v>
                </c:pt>
                <c:pt idx="85">
                  <c:v>8.4999999999999876</c:v>
                </c:pt>
                <c:pt idx="86">
                  <c:v>8.5999999999999872</c:v>
                </c:pt>
                <c:pt idx="87">
                  <c:v>8.6999999999999869</c:v>
                </c:pt>
                <c:pt idx="88">
                  <c:v>8.7999999999999847</c:v>
                </c:pt>
                <c:pt idx="89">
                  <c:v>8.8999999999999861</c:v>
                </c:pt>
                <c:pt idx="90">
                  <c:v>8.9999999999999858</c:v>
                </c:pt>
                <c:pt idx="91">
                  <c:v>9.0999999999999854</c:v>
                </c:pt>
                <c:pt idx="92">
                  <c:v>9.1999999999999851</c:v>
                </c:pt>
                <c:pt idx="93">
                  <c:v>9.2999999999999847</c:v>
                </c:pt>
                <c:pt idx="94">
                  <c:v>9.3999999999999844</c:v>
                </c:pt>
                <c:pt idx="95">
                  <c:v>9.499999999999984</c:v>
                </c:pt>
                <c:pt idx="96">
                  <c:v>9.5999999999999854</c:v>
                </c:pt>
                <c:pt idx="97">
                  <c:v>9.6999999999999833</c:v>
                </c:pt>
                <c:pt idx="98">
                  <c:v>9.7999999999999829</c:v>
                </c:pt>
                <c:pt idx="99">
                  <c:v>9.8999999999999826</c:v>
                </c:pt>
                <c:pt idx="100">
                  <c:v>9.9999999999999822</c:v>
                </c:pt>
                <c:pt idx="101">
                  <c:v>10.099999999999982</c:v>
                </c:pt>
                <c:pt idx="102">
                  <c:v>10.199999999999982</c:v>
                </c:pt>
                <c:pt idx="103">
                  <c:v>10.299999999999979</c:v>
                </c:pt>
                <c:pt idx="104">
                  <c:v>10.399999999999981</c:v>
                </c:pt>
                <c:pt idx="105">
                  <c:v>10.49999999999998</c:v>
                </c:pt>
                <c:pt idx="106">
                  <c:v>10.59999999999998</c:v>
                </c:pt>
                <c:pt idx="107">
                  <c:v>10.69999999999998</c:v>
                </c:pt>
                <c:pt idx="108">
                  <c:v>10.799999999999979</c:v>
                </c:pt>
                <c:pt idx="109">
                  <c:v>10.899999999999979</c:v>
                </c:pt>
                <c:pt idx="110">
                  <c:v>10.999999999999979</c:v>
                </c:pt>
                <c:pt idx="111">
                  <c:v>11.099999999999978</c:v>
                </c:pt>
                <c:pt idx="112">
                  <c:v>11.199999999999976</c:v>
                </c:pt>
                <c:pt idx="113">
                  <c:v>11.299999999999976</c:v>
                </c:pt>
                <c:pt idx="114">
                  <c:v>11.399999999999977</c:v>
                </c:pt>
                <c:pt idx="115">
                  <c:v>11.499999999999977</c:v>
                </c:pt>
                <c:pt idx="116">
                  <c:v>11.599999999999977</c:v>
                </c:pt>
                <c:pt idx="117">
                  <c:v>11.699999999999974</c:v>
                </c:pt>
                <c:pt idx="118">
                  <c:v>11.799999999999974</c:v>
                </c:pt>
                <c:pt idx="119">
                  <c:v>11.899999999999975</c:v>
                </c:pt>
                <c:pt idx="120">
                  <c:v>11.999999999999975</c:v>
                </c:pt>
                <c:pt idx="121">
                  <c:v>12.099999999999975</c:v>
                </c:pt>
                <c:pt idx="122">
                  <c:v>12.199999999999974</c:v>
                </c:pt>
                <c:pt idx="123">
                  <c:v>12.299999999999972</c:v>
                </c:pt>
                <c:pt idx="124">
                  <c:v>12.399999999999974</c:v>
                </c:pt>
                <c:pt idx="125">
                  <c:v>12.499999999999973</c:v>
                </c:pt>
                <c:pt idx="126">
                  <c:v>12.599999999999973</c:v>
                </c:pt>
                <c:pt idx="127">
                  <c:v>12.699999999999973</c:v>
                </c:pt>
                <c:pt idx="128">
                  <c:v>12.799999999999972</c:v>
                </c:pt>
                <c:pt idx="129">
                  <c:v>12.899999999999972</c:v>
                </c:pt>
                <c:pt idx="130">
                  <c:v>12.999999999999972</c:v>
                </c:pt>
                <c:pt idx="131">
                  <c:v>13.099999999999971</c:v>
                </c:pt>
                <c:pt idx="132">
                  <c:v>13.199999999999971</c:v>
                </c:pt>
                <c:pt idx="133">
                  <c:v>13.299999999999971</c:v>
                </c:pt>
                <c:pt idx="134">
                  <c:v>13.399999999999972</c:v>
                </c:pt>
                <c:pt idx="135">
                  <c:v>13.499999999999972</c:v>
                </c:pt>
                <c:pt idx="136">
                  <c:v>13.599999999999971</c:v>
                </c:pt>
                <c:pt idx="137">
                  <c:v>13.699999999999969</c:v>
                </c:pt>
                <c:pt idx="138">
                  <c:v>13.799999999999969</c:v>
                </c:pt>
                <c:pt idx="139">
                  <c:v>13.89999999999997</c:v>
                </c:pt>
                <c:pt idx="140">
                  <c:v>13.999999999999968</c:v>
                </c:pt>
              </c:numCache>
            </c:numRef>
          </c:xVal>
          <c:yVal>
            <c:numRef>
              <c:f>'Ark2'!$B$2:$B$142</c:f>
              <c:numCache>
                <c:formatCode>General</c:formatCode>
                <c:ptCount val="141"/>
                <c:pt idx="0">
                  <c:v>0.99555302797288292</c:v>
                </c:pt>
                <c:pt idx="1">
                  <c:v>0.99440803269116529</c:v>
                </c:pt>
                <c:pt idx="2">
                  <c:v>0.99297030856036073</c:v>
                </c:pt>
                <c:pt idx="3">
                  <c:v>0.99116622175018665</c:v>
                </c:pt>
                <c:pt idx="4">
                  <c:v>0.98890431113369248</c:v>
                </c:pt>
                <c:pt idx="5">
                  <c:v>0.98607137165854652</c:v>
                </c:pt>
                <c:pt idx="6">
                  <c:v>0.98252790850516658</c:v>
                </c:pt>
                <c:pt idx="7">
                  <c:v>0.97810300135176653</c:v>
                </c:pt>
                <c:pt idx="8">
                  <c:v>0.97258872537269336</c:v>
                </c:pt>
                <c:pt idx="9">
                  <c:v>0.96573444871517522</c:v>
                </c:pt>
                <c:pt idx="10">
                  <c:v>0.957241588853464</c:v>
                </c:pt>
                <c:pt idx="11">
                  <c:v>0.94675978479797762</c:v>
                </c:pt>
                <c:pt idx="12">
                  <c:v>0.93388593866280445</c:v>
                </c:pt>
                <c:pt idx="13">
                  <c:v>0.91816817524484806</c:v>
                </c:pt>
                <c:pt idx="14">
                  <c:v>0.89911737164327676</c:v>
                </c:pt>
                <c:pt idx="15">
                  <c:v>0.8762293189310647</c:v>
                </c:pt>
                <c:pt idx="16">
                  <c:v>0.84902044278867683</c:v>
                </c:pt>
                <c:pt idx="17">
                  <c:v>0.8170788341999744</c:v>
                </c:pt>
                <c:pt idx="18">
                  <c:v>0.78012960399315845</c:v>
                </c:pt>
                <c:pt idx="19">
                  <c:v>0.73810903254041871</c:v>
                </c:pt>
                <c:pt idx="20">
                  <c:v>0.69123615241476277</c:v>
                </c:pt>
                <c:pt idx="21">
                  <c:v>0.64006499980288478</c:v>
                </c:pt>
                <c:pt idx="22">
                  <c:v>0.58549867867180927</c:v>
                </c:pt>
                <c:pt idx="23">
                  <c:v>0.52875056389226816</c:v>
                </c:pt>
                <c:pt idx="24">
                  <c:v>0.47124943610773085</c:v>
                </c:pt>
                <c:pt idx="25">
                  <c:v>0.41450132132819001</c:v>
                </c:pt>
                <c:pt idx="26">
                  <c:v>0.35993500019711439</c:v>
                </c:pt>
                <c:pt idx="27">
                  <c:v>0.30876384758523651</c:v>
                </c:pt>
                <c:pt idx="28">
                  <c:v>0.2618909674595809</c:v>
                </c:pt>
                <c:pt idx="29">
                  <c:v>0.21987039600684111</c:v>
                </c:pt>
                <c:pt idx="30">
                  <c:v>0.1829211658000254</c:v>
                </c:pt>
                <c:pt idx="31">
                  <c:v>0.15097955721132292</c:v>
                </c:pt>
                <c:pt idx="32">
                  <c:v>0.12377068106893509</c:v>
                </c:pt>
                <c:pt idx="33">
                  <c:v>0.10088262835672299</c:v>
                </c:pt>
                <c:pt idx="34">
                  <c:v>8.1831824755151716E-2</c:v>
                </c:pt>
                <c:pt idx="35">
                  <c:v>6.6114061337195357E-2</c:v>
                </c:pt>
                <c:pt idx="36">
                  <c:v>5.3240215202022219E-2</c:v>
                </c:pt>
                <c:pt idx="37">
                  <c:v>4.2758411146535898E-2</c:v>
                </c:pt>
                <c:pt idx="38">
                  <c:v>3.4265551284824822E-2</c:v>
                </c:pt>
                <c:pt idx="39">
                  <c:v>2.7411274627306376E-2</c:v>
                </c:pt>
                <c:pt idx="40">
                  <c:v>2.1896998648233284E-2</c:v>
                </c:pt>
                <c:pt idx="41">
                  <c:v>1.7472091494833381E-2</c:v>
                </c:pt>
                <c:pt idx="42">
                  <c:v>1.392862834145351E-2</c:v>
                </c:pt>
                <c:pt idx="43">
                  <c:v>1.1095688866307714E-2</c:v>
                </c:pt>
                <c:pt idx="44">
                  <c:v>8.8337782498133354E-3</c:v>
                </c:pt>
                <c:pt idx="45">
                  <c:v>7.0296914396392419E-3</c:v>
                </c:pt>
                <c:pt idx="46">
                  <c:v>5.5919673088347813E-3</c:v>
                </c:pt>
                <c:pt idx="47">
                  <c:v>4.4469720271169619E-3</c:v>
                </c:pt>
                <c:pt idx="48">
                  <c:v>3.5355891486480696E-3</c:v>
                </c:pt>
                <c:pt idx="49">
                  <c:v>2.8104619732101993E-3</c:v>
                </c:pt>
                <c:pt idx="50">
                  <c:v>2.2337204613538633E-3</c:v>
                </c:pt>
                <c:pt idx="51">
                  <c:v>1.7751227458097662E-3</c:v>
                </c:pt>
                <c:pt idx="52">
                  <c:v>1.4105450967152676E-3</c:v>
                </c:pt>
                <c:pt idx="53">
                  <c:v>1.1207609398446042E-3</c:v>
                </c:pt>
                <c:pt idx="54">
                  <c:v>8.9045731721441651E-4</c:v>
                </c:pt>
                <c:pt idx="55">
                  <c:v>7.0744495171289469E-4</c:v>
                </c:pt>
                <c:pt idx="56">
                  <c:v>5.6202527515233447E-4</c:v>
                </c:pt>
                <c:pt idx="57">
                  <c:v>4.4648415500477104E-4</c:v>
                </c:pt>
                <c:pt idx="58">
                  <c:v>3.5468754134491542E-4</c:v>
                </c:pt>
                <c:pt idx="59">
                  <c:v>2.8175888268387966E-4</c:v>
                </c:pt>
                <c:pt idx="60">
                  <c:v>2.2382200635114719E-4</c:v>
                </c:pt>
                <c:pt idx="61">
                  <c:v>1.7779632384970628E-4</c:v>
                </c:pt>
                <c:pt idx="62">
                  <c:v>1.4123380465711261E-4</c:v>
                </c:pt>
                <c:pt idx="63">
                  <c:v>1.1218925758845915E-4</c:v>
                </c:pt>
                <c:pt idx="64">
                  <c:v>8.9117151238911227E-5</c:v>
                </c:pt>
                <c:pt idx="65">
                  <c:v>7.0789566920866862E-5</c:v>
                </c:pt>
                <c:pt idx="66">
                  <c:v>5.6230970419193572E-5</c:v>
                </c:pt>
                <c:pt idx="67">
                  <c:v>4.4666364041903233E-5</c:v>
                </c:pt>
                <c:pt idx="68">
                  <c:v>3.5480080042613168E-5</c:v>
                </c:pt>
                <c:pt idx="69">
                  <c:v>2.8183035006796925E-5</c:v>
                </c:pt>
                <c:pt idx="70">
                  <c:v>2.2386710209670112E-5</c:v>
                </c:pt>
                <c:pt idx="71">
                  <c:v>1.7782477878246862E-5</c:v>
                </c:pt>
                <c:pt idx="72">
                  <c:v>1.4125175922814669E-5</c:v>
                </c:pt>
                <c:pt idx="73">
                  <c:v>1.1220058651891213E-5</c:v>
                </c:pt>
                <c:pt idx="74">
                  <c:v>8.912429949222118E-6</c:v>
                </c:pt>
                <c:pt idx="75">
                  <c:v>7.0794077254729903E-6</c:v>
                </c:pt>
                <c:pt idx="76">
                  <c:v>5.6233816293048493E-6</c:v>
                </c:pt>
                <c:pt idx="77">
                  <c:v>4.4668159689757155E-6</c:v>
                </c:pt>
                <c:pt idx="78">
                  <c:v>3.5481213031263966E-6</c:v>
                </c:pt>
                <c:pt idx="79">
                  <c:v>2.8183749880045688E-6</c:v>
                </c:pt>
                <c:pt idx="80">
                  <c:v>2.2387161267072853E-6</c:v>
                </c:pt>
                <c:pt idx="81">
                  <c:v>1.7782762477669336E-6</c:v>
                </c:pt>
                <c:pt idx="82">
                  <c:v>1.412535549363297E-6</c:v>
                </c:pt>
                <c:pt idx="83">
                  <c:v>1.1220171953779963E-6</c:v>
                </c:pt>
                <c:pt idx="84">
                  <c:v>8.9125014380624548E-7</c:v>
                </c:pt>
                <c:pt idx="85">
                  <c:v>7.0794528319728093E-7</c:v>
                </c:pt>
                <c:pt idx="86">
                  <c:v>5.6234100896277851E-7</c:v>
                </c:pt>
                <c:pt idx="87">
                  <c:v>4.4668339262483529E-7</c:v>
                </c:pt>
                <c:pt idx="88">
                  <c:v>3.5481326334109087E-7</c:v>
                </c:pt>
                <c:pt idx="89">
                  <c:v>2.8183821369365404E-7</c:v>
                </c:pt>
                <c:pt idx="90">
                  <c:v>2.2387206373812981E-7</c:v>
                </c:pt>
                <c:pt idx="91">
                  <c:v>1.7782790938112781E-7</c:v>
                </c:pt>
                <c:pt idx="92">
                  <c:v>1.4125373450966038E-7</c:v>
                </c:pt>
                <c:pt idx="93">
                  <c:v>1.1220183284094793E-7</c:v>
                </c:pt>
                <c:pt idx="94">
                  <c:v>8.9125085870096453E-8</c:v>
                </c:pt>
                <c:pt idx="95">
                  <c:v>7.0794573426544662E-8</c:v>
                </c:pt>
                <c:pt idx="96">
                  <c:v>5.623412935675974E-8</c:v>
                </c:pt>
                <c:pt idx="97">
                  <c:v>4.4668357219835971E-8</c:v>
                </c:pt>
                <c:pt idx="98">
                  <c:v>3.5481337664433591E-8</c:v>
                </c:pt>
                <c:pt idx="99">
                  <c:v>2.8183828518317471E-8</c:v>
                </c:pt>
                <c:pt idx="100">
                  <c:v>2.2387210884497107E-8</c:v>
                </c:pt>
                <c:pt idx="101">
                  <c:v>1.7782793784162226E-8</c:v>
                </c:pt>
                <c:pt idx="102">
                  <c:v>1.412537524670193E-8</c:v>
                </c:pt>
                <c:pt idx="103">
                  <c:v>1.1220184417127597E-8</c:v>
                </c:pt>
                <c:pt idx="104">
                  <c:v>8.9125093019050392E-9</c:v>
                </c:pt>
                <c:pt idx="105">
                  <c:v>7.0794577937229858E-9</c:v>
                </c:pt>
                <c:pt idx="106">
                  <c:v>5.6234132202809792E-9</c:v>
                </c:pt>
                <c:pt idx="107">
                  <c:v>4.4668359015572239E-9</c:v>
                </c:pt>
                <c:pt idx="108">
                  <c:v>3.5481338797466761E-9</c:v>
                </c:pt>
                <c:pt idx="109">
                  <c:v>2.8183829233213127E-9</c:v>
                </c:pt>
                <c:pt idx="110">
                  <c:v>2.2387211335565819E-9</c:v>
                </c:pt>
                <c:pt idx="111">
                  <c:v>1.7782794068767383E-9</c:v>
                </c:pt>
                <c:pt idx="112">
                  <c:v>1.4125375426275669E-9</c:v>
                </c:pt>
                <c:pt idx="113">
                  <c:v>1.1220184530430988E-9</c:v>
                </c:pt>
                <c:pt idx="114">
                  <c:v>8.9125093733946656E-10</c:v>
                </c:pt>
                <c:pt idx="115">
                  <c:v>7.0794578388299025E-10</c:v>
                </c:pt>
                <c:pt idx="116">
                  <c:v>5.6234132487415331E-10</c:v>
                </c:pt>
                <c:pt idx="117">
                  <c:v>4.4668359195146291E-10</c:v>
                </c:pt>
                <c:pt idx="118">
                  <c:v>3.5481338910770388E-10</c:v>
                </c:pt>
                <c:pt idx="119">
                  <c:v>2.818382930470294E-10</c:v>
                </c:pt>
                <c:pt idx="120">
                  <c:v>2.2387211380672885E-10</c:v>
                </c:pt>
                <c:pt idx="121">
                  <c:v>1.7782794097227987E-10</c:v>
                </c:pt>
                <c:pt idx="122">
                  <c:v>1.4125375444233115E-10</c:v>
                </c:pt>
                <c:pt idx="123">
                  <c:v>1.1220184541761386E-10</c:v>
                </c:pt>
                <c:pt idx="124">
                  <c:v>8.9125093805436746E-11</c:v>
                </c:pt>
                <c:pt idx="125">
                  <c:v>7.0794578433406324E-11</c:v>
                </c:pt>
                <c:pt idx="126">
                  <c:v>5.6234132515876155E-11</c:v>
                </c:pt>
                <c:pt idx="127">
                  <c:v>4.4668359213103907E-11</c:v>
                </c:pt>
                <c:pt idx="128">
                  <c:v>3.5481338922100926E-11</c:v>
                </c:pt>
                <c:pt idx="129">
                  <c:v>2.8183829311852061E-11</c:v>
                </c:pt>
                <c:pt idx="130">
                  <c:v>2.2387211385183705E-11</c:v>
                </c:pt>
                <c:pt idx="131">
                  <c:v>1.7782794100074207E-11</c:v>
                </c:pt>
                <c:pt idx="132">
                  <c:v>1.4125375446028989E-11</c:v>
                </c:pt>
                <c:pt idx="133">
                  <c:v>1.1220184542894528E-11</c:v>
                </c:pt>
                <c:pt idx="134">
                  <c:v>8.9125093812586537E-12</c:v>
                </c:pt>
                <c:pt idx="135">
                  <c:v>7.0794578437917682E-12</c:v>
                </c:pt>
                <c:pt idx="136">
                  <c:v>5.6234132518722757E-12</c:v>
                </c:pt>
                <c:pt idx="137">
                  <c:v>4.4668359214900078E-12</c:v>
                </c:pt>
                <c:pt idx="138">
                  <c:v>3.5481338923234303E-12</c:v>
                </c:pt>
                <c:pt idx="139">
                  <c:v>2.8183829312567227E-12</c:v>
                </c:pt>
                <c:pt idx="140">
                  <c:v>2.2387211385634996E-12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640E-452A-B054-5B5C42C91BEC}"/>
            </c:ext>
          </c:extLst>
        </c:ser>
        <c:ser>
          <c:idx val="1"/>
          <c:order val="1"/>
          <c:tx>
            <c:v>Sx2</c:v>
          </c:tx>
          <c:spPr>
            <a:ln>
              <a:solidFill>
                <a:sysClr val="windowText" lastClr="000000"/>
              </a:solidFill>
            </a:ln>
          </c:spPr>
          <c:marker>
            <c:symbol val="none"/>
          </c:marker>
          <c:xVal>
            <c:numRef>
              <c:f>'Ark2'!$A$2:$A$142</c:f>
              <c:numCache>
                <c:formatCode>General</c:formatCode>
                <c:ptCount val="141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0.3000000000000001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0.79999999999999993</c:v>
                </c:pt>
                <c:pt idx="9">
                  <c:v>0.89999999999999991</c:v>
                </c:pt>
                <c:pt idx="10">
                  <c:v>0.99999999999999989</c:v>
                </c:pt>
                <c:pt idx="11">
                  <c:v>1.0999999999999996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1.5000000000000002</c:v>
                </c:pt>
                <c:pt idx="16">
                  <c:v>1.6000000000000003</c:v>
                </c:pt>
                <c:pt idx="17">
                  <c:v>1.7000000000000004</c:v>
                </c:pt>
                <c:pt idx="18">
                  <c:v>1.8000000000000005</c:v>
                </c:pt>
                <c:pt idx="19">
                  <c:v>1.9000000000000008</c:v>
                </c:pt>
                <c:pt idx="20">
                  <c:v>2.0000000000000004</c:v>
                </c:pt>
                <c:pt idx="21">
                  <c:v>2.1000000000000005</c:v>
                </c:pt>
                <c:pt idx="22">
                  <c:v>2.2000000000000006</c:v>
                </c:pt>
                <c:pt idx="23">
                  <c:v>2.3000000000000007</c:v>
                </c:pt>
                <c:pt idx="24">
                  <c:v>2.4000000000000008</c:v>
                </c:pt>
                <c:pt idx="25">
                  <c:v>2.5000000000000009</c:v>
                </c:pt>
                <c:pt idx="26">
                  <c:v>2.600000000000001</c:v>
                </c:pt>
                <c:pt idx="27">
                  <c:v>2.7000000000000011</c:v>
                </c:pt>
                <c:pt idx="28">
                  <c:v>2.8000000000000007</c:v>
                </c:pt>
                <c:pt idx="29">
                  <c:v>2.9000000000000008</c:v>
                </c:pt>
                <c:pt idx="30">
                  <c:v>3.0000000000000013</c:v>
                </c:pt>
                <c:pt idx="31">
                  <c:v>3.1000000000000014</c:v>
                </c:pt>
                <c:pt idx="32">
                  <c:v>3.2000000000000015</c:v>
                </c:pt>
                <c:pt idx="33">
                  <c:v>3.3000000000000012</c:v>
                </c:pt>
                <c:pt idx="34">
                  <c:v>3.4000000000000017</c:v>
                </c:pt>
                <c:pt idx="35">
                  <c:v>3.5000000000000018</c:v>
                </c:pt>
                <c:pt idx="36">
                  <c:v>3.6000000000000019</c:v>
                </c:pt>
                <c:pt idx="37">
                  <c:v>3.7000000000000024</c:v>
                </c:pt>
                <c:pt idx="38">
                  <c:v>3.800000000000002</c:v>
                </c:pt>
                <c:pt idx="39">
                  <c:v>3.9000000000000021</c:v>
                </c:pt>
                <c:pt idx="40">
                  <c:v>4.0000000000000018</c:v>
                </c:pt>
                <c:pt idx="41">
                  <c:v>4.1000000000000005</c:v>
                </c:pt>
                <c:pt idx="42">
                  <c:v>4.2000000000000011</c:v>
                </c:pt>
                <c:pt idx="43">
                  <c:v>4.3000000000000007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4.6999999999999984</c:v>
                </c:pt>
                <c:pt idx="48">
                  <c:v>4.7999999999999989</c:v>
                </c:pt>
                <c:pt idx="49">
                  <c:v>4.8999999999999986</c:v>
                </c:pt>
                <c:pt idx="50">
                  <c:v>4.9999999999999982</c:v>
                </c:pt>
                <c:pt idx="51">
                  <c:v>5.0999999999999979</c:v>
                </c:pt>
                <c:pt idx="52">
                  <c:v>5.1999999999999975</c:v>
                </c:pt>
                <c:pt idx="53">
                  <c:v>5.2999999999999972</c:v>
                </c:pt>
                <c:pt idx="54">
                  <c:v>5.3999999999999968</c:v>
                </c:pt>
                <c:pt idx="55">
                  <c:v>5.4999999999999964</c:v>
                </c:pt>
                <c:pt idx="56">
                  <c:v>5.5999999999999961</c:v>
                </c:pt>
                <c:pt idx="57">
                  <c:v>5.6999999999999957</c:v>
                </c:pt>
                <c:pt idx="58">
                  <c:v>5.7999999999999954</c:v>
                </c:pt>
                <c:pt idx="59">
                  <c:v>5.899999999999995</c:v>
                </c:pt>
                <c:pt idx="60">
                  <c:v>5.9999999999999956</c:v>
                </c:pt>
                <c:pt idx="61">
                  <c:v>6.0999999999999943</c:v>
                </c:pt>
                <c:pt idx="62">
                  <c:v>6.199999999999994</c:v>
                </c:pt>
                <c:pt idx="63">
                  <c:v>6.2999999999999936</c:v>
                </c:pt>
                <c:pt idx="64">
                  <c:v>6.3999999999999924</c:v>
                </c:pt>
                <c:pt idx="65">
                  <c:v>6.4999999999999929</c:v>
                </c:pt>
                <c:pt idx="66">
                  <c:v>6.5999999999999925</c:v>
                </c:pt>
                <c:pt idx="67">
                  <c:v>6.6999999999999913</c:v>
                </c:pt>
                <c:pt idx="68">
                  <c:v>6.7999999999999918</c:v>
                </c:pt>
                <c:pt idx="69">
                  <c:v>6.8999999999999915</c:v>
                </c:pt>
                <c:pt idx="70">
                  <c:v>6.9999999999999911</c:v>
                </c:pt>
                <c:pt idx="71">
                  <c:v>7.0999999999999908</c:v>
                </c:pt>
                <c:pt idx="72">
                  <c:v>7.1999999999999895</c:v>
                </c:pt>
                <c:pt idx="73">
                  <c:v>7.2999999999999901</c:v>
                </c:pt>
                <c:pt idx="74">
                  <c:v>7.3999999999999897</c:v>
                </c:pt>
                <c:pt idx="75">
                  <c:v>7.4999999999999893</c:v>
                </c:pt>
                <c:pt idx="76">
                  <c:v>7.599999999999989</c:v>
                </c:pt>
                <c:pt idx="77">
                  <c:v>7.6999999999999886</c:v>
                </c:pt>
                <c:pt idx="78">
                  <c:v>7.7999999999999883</c:v>
                </c:pt>
                <c:pt idx="79">
                  <c:v>7.8999999999999879</c:v>
                </c:pt>
                <c:pt idx="80">
                  <c:v>7.9999999999999885</c:v>
                </c:pt>
                <c:pt idx="81">
                  <c:v>8.099999999999989</c:v>
                </c:pt>
                <c:pt idx="82">
                  <c:v>8.1999999999999886</c:v>
                </c:pt>
                <c:pt idx="83">
                  <c:v>8.2999999999999865</c:v>
                </c:pt>
                <c:pt idx="84">
                  <c:v>8.3999999999999879</c:v>
                </c:pt>
                <c:pt idx="85">
                  <c:v>8.4999999999999876</c:v>
                </c:pt>
                <c:pt idx="86">
                  <c:v>8.5999999999999872</c:v>
                </c:pt>
                <c:pt idx="87">
                  <c:v>8.6999999999999869</c:v>
                </c:pt>
                <c:pt idx="88">
                  <c:v>8.7999999999999847</c:v>
                </c:pt>
                <c:pt idx="89">
                  <c:v>8.8999999999999861</c:v>
                </c:pt>
                <c:pt idx="90">
                  <c:v>8.9999999999999858</c:v>
                </c:pt>
                <c:pt idx="91">
                  <c:v>9.0999999999999854</c:v>
                </c:pt>
                <c:pt idx="92">
                  <c:v>9.1999999999999851</c:v>
                </c:pt>
                <c:pt idx="93">
                  <c:v>9.2999999999999847</c:v>
                </c:pt>
                <c:pt idx="94">
                  <c:v>9.3999999999999844</c:v>
                </c:pt>
                <c:pt idx="95">
                  <c:v>9.499999999999984</c:v>
                </c:pt>
                <c:pt idx="96">
                  <c:v>9.5999999999999854</c:v>
                </c:pt>
                <c:pt idx="97">
                  <c:v>9.6999999999999833</c:v>
                </c:pt>
                <c:pt idx="98">
                  <c:v>9.7999999999999829</c:v>
                </c:pt>
                <c:pt idx="99">
                  <c:v>9.8999999999999826</c:v>
                </c:pt>
                <c:pt idx="100">
                  <c:v>9.9999999999999822</c:v>
                </c:pt>
                <c:pt idx="101">
                  <c:v>10.099999999999982</c:v>
                </c:pt>
                <c:pt idx="102">
                  <c:v>10.199999999999982</c:v>
                </c:pt>
                <c:pt idx="103">
                  <c:v>10.299999999999979</c:v>
                </c:pt>
                <c:pt idx="104">
                  <c:v>10.399999999999981</c:v>
                </c:pt>
                <c:pt idx="105">
                  <c:v>10.49999999999998</c:v>
                </c:pt>
                <c:pt idx="106">
                  <c:v>10.59999999999998</c:v>
                </c:pt>
                <c:pt idx="107">
                  <c:v>10.69999999999998</c:v>
                </c:pt>
                <c:pt idx="108">
                  <c:v>10.799999999999979</c:v>
                </c:pt>
                <c:pt idx="109">
                  <c:v>10.899999999999979</c:v>
                </c:pt>
                <c:pt idx="110">
                  <c:v>10.999999999999979</c:v>
                </c:pt>
                <c:pt idx="111">
                  <c:v>11.099999999999978</c:v>
                </c:pt>
                <c:pt idx="112">
                  <c:v>11.199999999999976</c:v>
                </c:pt>
                <c:pt idx="113">
                  <c:v>11.299999999999976</c:v>
                </c:pt>
                <c:pt idx="114">
                  <c:v>11.399999999999977</c:v>
                </c:pt>
                <c:pt idx="115">
                  <c:v>11.499999999999977</c:v>
                </c:pt>
                <c:pt idx="116">
                  <c:v>11.599999999999977</c:v>
                </c:pt>
                <c:pt idx="117">
                  <c:v>11.699999999999974</c:v>
                </c:pt>
                <c:pt idx="118">
                  <c:v>11.799999999999974</c:v>
                </c:pt>
                <c:pt idx="119">
                  <c:v>11.899999999999975</c:v>
                </c:pt>
                <c:pt idx="120">
                  <c:v>11.999999999999975</c:v>
                </c:pt>
                <c:pt idx="121">
                  <c:v>12.099999999999975</c:v>
                </c:pt>
                <c:pt idx="122">
                  <c:v>12.199999999999974</c:v>
                </c:pt>
                <c:pt idx="123">
                  <c:v>12.299999999999972</c:v>
                </c:pt>
                <c:pt idx="124">
                  <c:v>12.399999999999974</c:v>
                </c:pt>
                <c:pt idx="125">
                  <c:v>12.499999999999973</c:v>
                </c:pt>
                <c:pt idx="126">
                  <c:v>12.599999999999973</c:v>
                </c:pt>
                <c:pt idx="127">
                  <c:v>12.699999999999973</c:v>
                </c:pt>
                <c:pt idx="128">
                  <c:v>12.799999999999972</c:v>
                </c:pt>
                <c:pt idx="129">
                  <c:v>12.899999999999972</c:v>
                </c:pt>
                <c:pt idx="130">
                  <c:v>12.999999999999972</c:v>
                </c:pt>
                <c:pt idx="131">
                  <c:v>13.099999999999971</c:v>
                </c:pt>
                <c:pt idx="132">
                  <c:v>13.199999999999971</c:v>
                </c:pt>
                <c:pt idx="133">
                  <c:v>13.299999999999971</c:v>
                </c:pt>
                <c:pt idx="134">
                  <c:v>13.399999999999972</c:v>
                </c:pt>
                <c:pt idx="135">
                  <c:v>13.499999999999972</c:v>
                </c:pt>
                <c:pt idx="136">
                  <c:v>13.599999999999971</c:v>
                </c:pt>
                <c:pt idx="137">
                  <c:v>13.699999999999969</c:v>
                </c:pt>
                <c:pt idx="138">
                  <c:v>13.799999999999969</c:v>
                </c:pt>
                <c:pt idx="139">
                  <c:v>13.89999999999997</c:v>
                </c:pt>
                <c:pt idx="140">
                  <c:v>13.999999999999968</c:v>
                </c:pt>
              </c:numCache>
            </c:numRef>
          </c:xVal>
          <c:yVal>
            <c:numRef>
              <c:f>'Ark2'!$C$2:$C$142</c:f>
              <c:numCache>
                <c:formatCode>General</c:formatCode>
                <c:ptCount val="141"/>
                <c:pt idx="0">
                  <c:v>0.99999999986510368</c:v>
                </c:pt>
                <c:pt idx="1">
                  <c:v>0.99999999983017562</c:v>
                </c:pt>
                <c:pt idx="2">
                  <c:v>0.99999999978620357</c:v>
                </c:pt>
                <c:pt idx="3">
                  <c:v>0.99999999973084641</c:v>
                </c:pt>
                <c:pt idx="4">
                  <c:v>0.99999999966115594</c:v>
                </c:pt>
                <c:pt idx="5">
                  <c:v>0.99999999957342078</c:v>
                </c:pt>
                <c:pt idx="6">
                  <c:v>0.99999999946296814</c:v>
                </c:pt>
                <c:pt idx="7">
                  <c:v>0.99999999932391703</c:v>
                </c:pt>
                <c:pt idx="8">
                  <c:v>0.99999999914886195</c:v>
                </c:pt>
                <c:pt idx="9">
                  <c:v>0.99999999892848079</c:v>
                </c:pt>
                <c:pt idx="10">
                  <c:v>0.99999999865103717</c:v>
                </c:pt>
                <c:pt idx="11">
                  <c:v>0.99999999830175645</c:v>
                </c:pt>
                <c:pt idx="12">
                  <c:v>0.99999999786203797</c:v>
                </c:pt>
                <c:pt idx="13">
                  <c:v>0.99999999730846534</c:v>
                </c:pt>
                <c:pt idx="14">
                  <c:v>0.99999999661155869</c:v>
                </c:pt>
                <c:pt idx="15">
                  <c:v>0.99999999573420462</c:v>
                </c:pt>
                <c:pt idx="16">
                  <c:v>0.99999999462968214</c:v>
                </c:pt>
                <c:pt idx="17">
                  <c:v>0.99999999323917055</c:v>
                </c:pt>
                <c:pt idx="18">
                  <c:v>0.99999999148861962</c:v>
                </c:pt>
                <c:pt idx="19">
                  <c:v>0.99999998928480727</c:v>
                </c:pt>
                <c:pt idx="20">
                  <c:v>0.9999999865103717</c:v>
                </c:pt>
                <c:pt idx="21">
                  <c:v>0.99999998301756376</c:v>
                </c:pt>
                <c:pt idx="22">
                  <c:v>0.9999999786203797</c:v>
                </c:pt>
                <c:pt idx="23">
                  <c:v>0.99999997308465283</c:v>
                </c:pt>
                <c:pt idx="24">
                  <c:v>0.99999996611558561</c:v>
                </c:pt>
                <c:pt idx="25">
                  <c:v>0.99999995734204994</c:v>
                </c:pt>
                <c:pt idx="26">
                  <c:v>0.99999994629682332</c:v>
                </c:pt>
                <c:pt idx="27">
                  <c:v>0.99999993239170704</c:v>
                </c:pt>
                <c:pt idx="28">
                  <c:v>0.99999991488620343</c:v>
                </c:pt>
                <c:pt idx="29">
                  <c:v>0.99999989284808122</c:v>
                </c:pt>
                <c:pt idx="30">
                  <c:v>0.99999986510372985</c:v>
                </c:pt>
                <c:pt idx="31">
                  <c:v>0.99999983017566363</c:v>
                </c:pt>
                <c:pt idx="32">
                  <c:v>0.99999978620383689</c:v>
                </c:pt>
                <c:pt idx="33">
                  <c:v>0.99999973084659222</c:v>
                </c:pt>
                <c:pt idx="34">
                  <c:v>0.99999966115595862</c:v>
                </c:pt>
                <c:pt idx="35">
                  <c:v>0.99999957342066315</c:v>
                </c:pt>
                <c:pt idx="36">
                  <c:v>0.99999946296849229</c:v>
                </c:pt>
                <c:pt idx="37">
                  <c:v>0.9999993239174817</c:v>
                </c:pt>
                <c:pt idx="38">
                  <c:v>0.99999914886268604</c:v>
                </c:pt>
                <c:pt idx="39">
                  <c:v>0.99999892848184291</c:v>
                </c:pt>
                <c:pt idx="40">
                  <c:v>0.99999865103893715</c:v>
                </c:pt>
                <c:pt idx="41">
                  <c:v>0.99999830175923154</c:v>
                </c:pt>
                <c:pt idx="42">
                  <c:v>0.99999786204248142</c:v>
                </c:pt>
                <c:pt idx="43">
                  <c:v>0.99999730847244039</c:v>
                </c:pt>
                <c:pt idx="44">
                  <c:v>0.99999661156992015</c:v>
                </c:pt>
                <c:pt idx="45">
                  <c:v>0.99999573422300903</c:v>
                </c:pt>
                <c:pt idx="46">
                  <c:v>0.9999946297108766</c:v>
                </c:pt>
                <c:pt idx="47">
                  <c:v>0.99999323921595462</c:v>
                </c:pt>
                <c:pt idx="48">
                  <c:v>0.99999148869206089</c:v>
                </c:pt>
                <c:pt idx="49">
                  <c:v>0.99998928492176165</c:v>
                </c:pt>
                <c:pt idx="50">
                  <c:v>0.99998651055314169</c:v>
                </c:pt>
                <c:pt idx="51">
                  <c:v>0.99998301785187371</c:v>
                </c:pt>
                <c:pt idx="52">
                  <c:v>0.9999786208361835</c:v>
                </c:pt>
                <c:pt idx="53">
                  <c:v>0.99997308537637719</c:v>
                </c:pt>
                <c:pt idx="54">
                  <c:v>0.99996611673250058</c:v>
                </c:pt>
                <c:pt idx="55">
                  <c:v>0.99995734386774282</c:v>
                </c:pt>
                <c:pt idx="56">
                  <c:v>0.99994629970423943</c:v>
                </c:pt>
                <c:pt idx="57">
                  <c:v>0.99993239627303354</c:v>
                </c:pt>
                <c:pt idx="58">
                  <c:v>0.99991489343992279</c:v>
                </c:pt>
                <c:pt idx="59">
                  <c:v>0.99989285954978235</c:v>
                </c:pt>
                <c:pt idx="60">
                  <c:v>0.99986512190629473</c:v>
                </c:pt>
                <c:pt idx="61">
                  <c:v>0.99983020447017201</c:v>
                </c:pt>
                <c:pt idx="62">
                  <c:v>0.99978624949009853</c:v>
                </c:pt>
                <c:pt idx="63">
                  <c:v>0.99973091894371013</c:v>
                </c:pt>
                <c:pt idx="64">
                  <c:v>0.99966127062033161</c:v>
                </c:pt>
                <c:pt idx="65">
                  <c:v>0.99957360237369264</c:v>
                </c:pt>
                <c:pt idx="66">
                  <c:v>0.99946325645198153</c:v>
                </c:pt>
                <c:pt idx="67">
                  <c:v>0.99932437380397687</c:v>
                </c:pt>
                <c:pt idx="68">
                  <c:v>0.999149585781687</c:v>
                </c:pt>
                <c:pt idx="69">
                  <c:v>0.99892962761943216</c:v>
                </c:pt>
                <c:pt idx="70">
                  <c:v>0.99865285436686502</c:v>
                </c:pt>
                <c:pt idx="71">
                  <c:v>0.99830463548955672</c:v>
                </c:pt>
                <c:pt idx="72">
                  <c:v>0.99786659904087016</c:v>
                </c:pt>
                <c:pt idx="73">
                  <c:v>0.99731569010956767</c:v>
                </c:pt>
                <c:pt idx="74">
                  <c:v>0.99662300120168912</c:v>
                </c:pt>
                <c:pt idx="75">
                  <c:v>0.99575232452558315</c:v>
                </c:pt>
                <c:pt idx="76">
                  <c:v>0.99465836829698773</c:v>
                </c:pt>
                <c:pt idx="77">
                  <c:v>0.99328457211076404</c:v>
                </c:pt>
                <c:pt idx="78">
                  <c:v>0.99156045182276509</c:v>
                </c:pt>
                <c:pt idx="79">
                  <c:v>0.98939840508381449</c:v>
                </c:pt>
                <c:pt idx="80">
                  <c:v>0.98668991922340332</c:v>
                </c:pt>
                <c:pt idx="81">
                  <c:v>0.98330115062492929</c:v>
                </c:pt>
                <c:pt idx="82">
                  <c:v>0.97906789947866102</c:v>
                </c:pt>
                <c:pt idx="83">
                  <c:v>0.97379010052711878</c:v>
                </c:pt>
                <c:pt idx="84">
                  <c:v>0.96722610854541335</c:v>
                </c:pt>
                <c:pt idx="85">
                  <c:v>0.95908730010332188</c:v>
                </c:pt>
                <c:pt idx="86">
                  <c:v>0.9490338639240673</c:v>
                </c:pt>
                <c:pt idx="87">
                  <c:v>0.93667312468905395</c:v>
                </c:pt>
                <c:pt idx="88">
                  <c:v>0.92156232505698044</c:v>
                </c:pt>
                <c:pt idx="89">
                  <c:v>0.90321840429518385</c:v>
                </c:pt>
                <c:pt idx="90">
                  <c:v>0.88113778355370187</c:v>
                </c:pt>
                <c:pt idx="91">
                  <c:v>0.85482917753176413</c:v>
                </c:pt>
                <c:pt idx="92">
                  <c:v>0.82386152850557792</c:v>
                </c:pt>
                <c:pt idx="93">
                  <c:v>0.78792676807740847</c:v>
                </c:pt>
                <c:pt idx="94">
                  <c:v>0.74691292142895049</c:v>
                </c:pt>
                <c:pt idx="95">
                  <c:v>0.70097739861011621</c:v>
                </c:pt>
                <c:pt idx="96">
                  <c:v>0.65060462793388185</c:v>
                </c:pt>
                <c:pt idx="97">
                  <c:v>0.59662917330578391</c:v>
                </c:pt>
                <c:pt idx="98">
                  <c:v>0.54020822832375603</c:v>
                </c:pt>
                <c:pt idx="99">
                  <c:v>0.48273747556763436</c:v>
                </c:pt>
                <c:pt idx="100">
                  <c:v>0.42571979634548612</c:v>
                </c:pt>
                <c:pt idx="101">
                  <c:v>0.37061145278250801</c:v>
                </c:pt>
                <c:pt idx="102">
                  <c:v>0.31867816483361616</c:v>
                </c:pt>
                <c:pt idx="103">
                  <c:v>0.27089003710225651</c:v>
                </c:pt>
                <c:pt idx="104">
                  <c:v>0.22787132653142433</c:v>
                </c:pt>
                <c:pt idx="105">
                  <c:v>0.18990484139525063</c:v>
                </c:pt>
                <c:pt idx="106">
                  <c:v>0.15697803558597026</c:v>
                </c:pt>
                <c:pt idx="107">
                  <c:v>0.12885220159544994</c:v>
                </c:pt>
                <c:pt idx="108">
                  <c:v>0.10513721035592434</c:v>
                </c:pt>
                <c:pt idx="109">
                  <c:v>8.5359242099491237E-2</c:v>
                </c:pt>
                <c:pt idx="110">
                  <c:v>6.9014880368185899E-2</c:v>
                </c:pt>
                <c:pt idx="111">
                  <c:v>5.5609816758206108E-2</c:v>
                </c:pt>
                <c:pt idx="112">
                  <c:v>4.4683509371799518E-2</c:v>
                </c:pt>
                <c:pt idx="113">
                  <c:v>3.5822587581330848E-2</c:v>
                </c:pt>
                <c:pt idx="114">
                  <c:v>2.8666095802419387E-2</c:v>
                </c:pt>
                <c:pt idx="115">
                  <c:v>2.2905334696988213E-2</c:v>
                </c:pt>
                <c:pt idx="116">
                  <c:v>1.8280473029820294E-2</c:v>
                </c:pt>
                <c:pt idx="117">
                  <c:v>1.4575496490475119E-2</c:v>
                </c:pt>
                <c:pt idx="118">
                  <c:v>1.161254009969824E-2</c:v>
                </c:pt>
                <c:pt idx="119">
                  <c:v>9.2462519638552444E-3</c:v>
                </c:pt>
                <c:pt idx="120">
                  <c:v>7.3585527081724061E-3</c:v>
                </c:pt>
                <c:pt idx="121">
                  <c:v>5.8539658470790294E-3</c:v>
                </c:pt>
                <c:pt idx="122">
                  <c:v>4.6555756495301999E-3</c:v>
                </c:pt>
                <c:pt idx="123">
                  <c:v>3.701599544623577E-3</c:v>
                </c:pt>
                <c:pt idx="124">
                  <c:v>2.9425252190902916E-3</c:v>
                </c:pt>
                <c:pt idx="125">
                  <c:v>2.3387462589481225E-3</c:v>
                </c:pt>
                <c:pt idx="126">
                  <c:v>1.8586262127004527E-3</c:v>
                </c:pt>
                <c:pt idx="127">
                  <c:v>1.47692385770169E-3</c:v>
                </c:pt>
                <c:pt idx="128">
                  <c:v>1.1735187905818761E-3</c:v>
                </c:pt>
                <c:pt idx="129">
                  <c:v>9.3238414927974262E-4</c:v>
                </c:pt>
                <c:pt idx="130">
                  <c:v>7.4076110750561622E-4</c:v>
                </c:pt>
                <c:pt idx="131">
                  <c:v>5.8849712255881531E-4</c:v>
                </c:pt>
                <c:pt idx="132">
                  <c:v>4.6751646740629375E-4</c:v>
                </c:pt>
                <c:pt idx="133">
                  <c:v>3.713972419378288E-4</c:v>
                </c:pt>
                <c:pt idx="134">
                  <c:v>2.9503385200403822E-4</c:v>
                </c:pt>
                <c:pt idx="135">
                  <c:v>2.3436794032409921E-4</c:v>
                </c:pt>
                <c:pt idx="136">
                  <c:v>1.8617404643659504E-4</c:v>
                </c:pt>
                <c:pt idx="137">
                  <c:v>1.4788896443604995E-4</c:v>
                </c:pt>
                <c:pt idx="138">
                  <c:v>1.1747595327293513E-4</c:v>
                </c:pt>
                <c:pt idx="139">
                  <c:v>9.3316721256561134E-5</c:v>
                </c:pt>
                <c:pt idx="140">
                  <c:v>7.4125529128708824E-5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640E-452A-B054-5B5C42C91BEC}"/>
            </c:ext>
          </c:extLst>
        </c:ser>
        <c:ser>
          <c:idx val="2"/>
          <c:order val="2"/>
          <c:tx>
            <c:v>Sx3</c:v>
          </c:tx>
          <c:spPr>
            <a:ln>
              <a:solidFill>
                <a:sysClr val="windowText" lastClr="000000"/>
              </a:solidFill>
            </a:ln>
          </c:spPr>
          <c:marker>
            <c:symbol val="none"/>
          </c:marker>
          <c:xVal>
            <c:numRef>
              <c:f>'Ark2'!$A$2:$A$142</c:f>
              <c:numCache>
                <c:formatCode>General</c:formatCode>
                <c:ptCount val="141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0.3000000000000001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0.79999999999999993</c:v>
                </c:pt>
                <c:pt idx="9">
                  <c:v>0.89999999999999991</c:v>
                </c:pt>
                <c:pt idx="10">
                  <c:v>0.99999999999999989</c:v>
                </c:pt>
                <c:pt idx="11">
                  <c:v>1.0999999999999996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1.5000000000000002</c:v>
                </c:pt>
                <c:pt idx="16">
                  <c:v>1.6000000000000003</c:v>
                </c:pt>
                <c:pt idx="17">
                  <c:v>1.7000000000000004</c:v>
                </c:pt>
                <c:pt idx="18">
                  <c:v>1.8000000000000005</c:v>
                </c:pt>
                <c:pt idx="19">
                  <c:v>1.9000000000000008</c:v>
                </c:pt>
                <c:pt idx="20">
                  <c:v>2.0000000000000004</c:v>
                </c:pt>
                <c:pt idx="21">
                  <c:v>2.1000000000000005</c:v>
                </c:pt>
                <c:pt idx="22">
                  <c:v>2.2000000000000006</c:v>
                </c:pt>
                <c:pt idx="23">
                  <c:v>2.3000000000000007</c:v>
                </c:pt>
                <c:pt idx="24">
                  <c:v>2.4000000000000008</c:v>
                </c:pt>
                <c:pt idx="25">
                  <c:v>2.5000000000000009</c:v>
                </c:pt>
                <c:pt idx="26">
                  <c:v>2.600000000000001</c:v>
                </c:pt>
                <c:pt idx="27">
                  <c:v>2.7000000000000011</c:v>
                </c:pt>
                <c:pt idx="28">
                  <c:v>2.8000000000000007</c:v>
                </c:pt>
                <c:pt idx="29">
                  <c:v>2.9000000000000008</c:v>
                </c:pt>
                <c:pt idx="30">
                  <c:v>3.0000000000000013</c:v>
                </c:pt>
                <c:pt idx="31">
                  <c:v>3.1000000000000014</c:v>
                </c:pt>
                <c:pt idx="32">
                  <c:v>3.2000000000000015</c:v>
                </c:pt>
                <c:pt idx="33">
                  <c:v>3.3000000000000012</c:v>
                </c:pt>
                <c:pt idx="34">
                  <c:v>3.4000000000000017</c:v>
                </c:pt>
                <c:pt idx="35">
                  <c:v>3.5000000000000018</c:v>
                </c:pt>
                <c:pt idx="36">
                  <c:v>3.6000000000000019</c:v>
                </c:pt>
                <c:pt idx="37">
                  <c:v>3.7000000000000024</c:v>
                </c:pt>
                <c:pt idx="38">
                  <c:v>3.800000000000002</c:v>
                </c:pt>
                <c:pt idx="39">
                  <c:v>3.9000000000000021</c:v>
                </c:pt>
                <c:pt idx="40">
                  <c:v>4.0000000000000018</c:v>
                </c:pt>
                <c:pt idx="41">
                  <c:v>4.1000000000000005</c:v>
                </c:pt>
                <c:pt idx="42">
                  <c:v>4.2000000000000011</c:v>
                </c:pt>
                <c:pt idx="43">
                  <c:v>4.3000000000000007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4.6999999999999984</c:v>
                </c:pt>
                <c:pt idx="48">
                  <c:v>4.7999999999999989</c:v>
                </c:pt>
                <c:pt idx="49">
                  <c:v>4.8999999999999986</c:v>
                </c:pt>
                <c:pt idx="50">
                  <c:v>4.9999999999999982</c:v>
                </c:pt>
                <c:pt idx="51">
                  <c:v>5.0999999999999979</c:v>
                </c:pt>
                <c:pt idx="52">
                  <c:v>5.1999999999999975</c:v>
                </c:pt>
                <c:pt idx="53">
                  <c:v>5.2999999999999972</c:v>
                </c:pt>
                <c:pt idx="54">
                  <c:v>5.3999999999999968</c:v>
                </c:pt>
                <c:pt idx="55">
                  <c:v>5.4999999999999964</c:v>
                </c:pt>
                <c:pt idx="56">
                  <c:v>5.5999999999999961</c:v>
                </c:pt>
                <c:pt idx="57">
                  <c:v>5.6999999999999957</c:v>
                </c:pt>
                <c:pt idx="58">
                  <c:v>5.7999999999999954</c:v>
                </c:pt>
                <c:pt idx="59">
                  <c:v>5.899999999999995</c:v>
                </c:pt>
                <c:pt idx="60">
                  <c:v>5.9999999999999956</c:v>
                </c:pt>
                <c:pt idx="61">
                  <c:v>6.0999999999999943</c:v>
                </c:pt>
                <c:pt idx="62">
                  <c:v>6.199999999999994</c:v>
                </c:pt>
                <c:pt idx="63">
                  <c:v>6.2999999999999936</c:v>
                </c:pt>
                <c:pt idx="64">
                  <c:v>6.3999999999999924</c:v>
                </c:pt>
                <c:pt idx="65">
                  <c:v>6.4999999999999929</c:v>
                </c:pt>
                <c:pt idx="66">
                  <c:v>6.5999999999999925</c:v>
                </c:pt>
                <c:pt idx="67">
                  <c:v>6.6999999999999913</c:v>
                </c:pt>
                <c:pt idx="68">
                  <c:v>6.7999999999999918</c:v>
                </c:pt>
                <c:pt idx="69">
                  <c:v>6.8999999999999915</c:v>
                </c:pt>
                <c:pt idx="70">
                  <c:v>6.9999999999999911</c:v>
                </c:pt>
                <c:pt idx="71">
                  <c:v>7.0999999999999908</c:v>
                </c:pt>
                <c:pt idx="72">
                  <c:v>7.1999999999999895</c:v>
                </c:pt>
                <c:pt idx="73">
                  <c:v>7.2999999999999901</c:v>
                </c:pt>
                <c:pt idx="74">
                  <c:v>7.3999999999999897</c:v>
                </c:pt>
                <c:pt idx="75">
                  <c:v>7.4999999999999893</c:v>
                </c:pt>
                <c:pt idx="76">
                  <c:v>7.599999999999989</c:v>
                </c:pt>
                <c:pt idx="77">
                  <c:v>7.6999999999999886</c:v>
                </c:pt>
                <c:pt idx="78">
                  <c:v>7.7999999999999883</c:v>
                </c:pt>
                <c:pt idx="79">
                  <c:v>7.8999999999999879</c:v>
                </c:pt>
                <c:pt idx="80">
                  <c:v>7.9999999999999885</c:v>
                </c:pt>
                <c:pt idx="81">
                  <c:v>8.099999999999989</c:v>
                </c:pt>
                <c:pt idx="82">
                  <c:v>8.1999999999999886</c:v>
                </c:pt>
                <c:pt idx="83">
                  <c:v>8.2999999999999865</c:v>
                </c:pt>
                <c:pt idx="84">
                  <c:v>8.3999999999999879</c:v>
                </c:pt>
                <c:pt idx="85">
                  <c:v>8.4999999999999876</c:v>
                </c:pt>
                <c:pt idx="86">
                  <c:v>8.5999999999999872</c:v>
                </c:pt>
                <c:pt idx="87">
                  <c:v>8.6999999999999869</c:v>
                </c:pt>
                <c:pt idx="88">
                  <c:v>8.7999999999999847</c:v>
                </c:pt>
                <c:pt idx="89">
                  <c:v>8.8999999999999861</c:v>
                </c:pt>
                <c:pt idx="90">
                  <c:v>8.9999999999999858</c:v>
                </c:pt>
                <c:pt idx="91">
                  <c:v>9.0999999999999854</c:v>
                </c:pt>
                <c:pt idx="92">
                  <c:v>9.1999999999999851</c:v>
                </c:pt>
                <c:pt idx="93">
                  <c:v>9.2999999999999847</c:v>
                </c:pt>
                <c:pt idx="94">
                  <c:v>9.3999999999999844</c:v>
                </c:pt>
                <c:pt idx="95">
                  <c:v>9.499999999999984</c:v>
                </c:pt>
                <c:pt idx="96">
                  <c:v>9.5999999999999854</c:v>
                </c:pt>
                <c:pt idx="97">
                  <c:v>9.6999999999999833</c:v>
                </c:pt>
                <c:pt idx="98">
                  <c:v>9.7999999999999829</c:v>
                </c:pt>
                <c:pt idx="99">
                  <c:v>9.8999999999999826</c:v>
                </c:pt>
                <c:pt idx="100">
                  <c:v>9.9999999999999822</c:v>
                </c:pt>
                <c:pt idx="101">
                  <c:v>10.099999999999982</c:v>
                </c:pt>
                <c:pt idx="102">
                  <c:v>10.199999999999982</c:v>
                </c:pt>
                <c:pt idx="103">
                  <c:v>10.299999999999979</c:v>
                </c:pt>
                <c:pt idx="104">
                  <c:v>10.399999999999981</c:v>
                </c:pt>
                <c:pt idx="105">
                  <c:v>10.49999999999998</c:v>
                </c:pt>
                <c:pt idx="106">
                  <c:v>10.59999999999998</c:v>
                </c:pt>
                <c:pt idx="107">
                  <c:v>10.69999999999998</c:v>
                </c:pt>
                <c:pt idx="108">
                  <c:v>10.799999999999979</c:v>
                </c:pt>
                <c:pt idx="109">
                  <c:v>10.899999999999979</c:v>
                </c:pt>
                <c:pt idx="110">
                  <c:v>10.999999999999979</c:v>
                </c:pt>
                <c:pt idx="111">
                  <c:v>11.099999999999978</c:v>
                </c:pt>
                <c:pt idx="112">
                  <c:v>11.199999999999976</c:v>
                </c:pt>
                <c:pt idx="113">
                  <c:v>11.299999999999976</c:v>
                </c:pt>
                <c:pt idx="114">
                  <c:v>11.399999999999977</c:v>
                </c:pt>
                <c:pt idx="115">
                  <c:v>11.499999999999977</c:v>
                </c:pt>
                <c:pt idx="116">
                  <c:v>11.599999999999977</c:v>
                </c:pt>
                <c:pt idx="117">
                  <c:v>11.699999999999974</c:v>
                </c:pt>
                <c:pt idx="118">
                  <c:v>11.799999999999974</c:v>
                </c:pt>
                <c:pt idx="119">
                  <c:v>11.899999999999975</c:v>
                </c:pt>
                <c:pt idx="120">
                  <c:v>11.999999999999975</c:v>
                </c:pt>
                <c:pt idx="121">
                  <c:v>12.099999999999975</c:v>
                </c:pt>
                <c:pt idx="122">
                  <c:v>12.199999999999974</c:v>
                </c:pt>
                <c:pt idx="123">
                  <c:v>12.299999999999972</c:v>
                </c:pt>
                <c:pt idx="124">
                  <c:v>12.399999999999974</c:v>
                </c:pt>
                <c:pt idx="125">
                  <c:v>12.499999999999973</c:v>
                </c:pt>
                <c:pt idx="126">
                  <c:v>12.599999999999973</c:v>
                </c:pt>
                <c:pt idx="127">
                  <c:v>12.699999999999973</c:v>
                </c:pt>
                <c:pt idx="128">
                  <c:v>12.799999999999972</c:v>
                </c:pt>
                <c:pt idx="129">
                  <c:v>12.899999999999972</c:v>
                </c:pt>
                <c:pt idx="130">
                  <c:v>12.999999999999972</c:v>
                </c:pt>
                <c:pt idx="131">
                  <c:v>13.099999999999971</c:v>
                </c:pt>
                <c:pt idx="132">
                  <c:v>13.199999999999971</c:v>
                </c:pt>
                <c:pt idx="133">
                  <c:v>13.299999999999971</c:v>
                </c:pt>
                <c:pt idx="134">
                  <c:v>13.399999999999972</c:v>
                </c:pt>
                <c:pt idx="135">
                  <c:v>13.499999999999972</c:v>
                </c:pt>
                <c:pt idx="136">
                  <c:v>13.599999999999971</c:v>
                </c:pt>
                <c:pt idx="137">
                  <c:v>13.699999999999969</c:v>
                </c:pt>
                <c:pt idx="138">
                  <c:v>13.799999999999969</c:v>
                </c:pt>
                <c:pt idx="139">
                  <c:v>13.89999999999997</c:v>
                </c:pt>
                <c:pt idx="140">
                  <c:v>13.999999999999968</c:v>
                </c:pt>
              </c:numCache>
            </c:numRef>
          </c:xVal>
          <c:yVal>
            <c:numRef>
              <c:f>'Ark2'!$D$2:$D$142</c:f>
              <c:numCache>
                <c:formatCode>General</c:formatCode>
                <c:ptCount val="141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  <c:pt idx="24">
                  <c:v>1</c:v>
                </c:pt>
                <c:pt idx="25">
                  <c:v>1</c:v>
                </c:pt>
                <c:pt idx="26">
                  <c:v>1</c:v>
                </c:pt>
                <c:pt idx="27">
                  <c:v>1</c:v>
                </c:pt>
                <c:pt idx="28">
                  <c:v>1</c:v>
                </c:pt>
                <c:pt idx="29">
                  <c:v>1</c:v>
                </c:pt>
                <c:pt idx="30">
                  <c:v>1</c:v>
                </c:pt>
                <c:pt idx="31">
                  <c:v>1</c:v>
                </c:pt>
                <c:pt idx="32">
                  <c:v>1</c:v>
                </c:pt>
                <c:pt idx="33">
                  <c:v>1</c:v>
                </c:pt>
                <c:pt idx="34">
                  <c:v>1</c:v>
                </c:pt>
                <c:pt idx="35">
                  <c:v>1</c:v>
                </c:pt>
                <c:pt idx="36">
                  <c:v>1</c:v>
                </c:pt>
                <c:pt idx="37">
                  <c:v>1</c:v>
                </c:pt>
                <c:pt idx="38">
                  <c:v>1</c:v>
                </c:pt>
                <c:pt idx="39">
                  <c:v>1</c:v>
                </c:pt>
                <c:pt idx="40">
                  <c:v>1</c:v>
                </c:pt>
                <c:pt idx="41">
                  <c:v>0.99999999999999978</c:v>
                </c:pt>
                <c:pt idx="42">
                  <c:v>0.99999999999999978</c:v>
                </c:pt>
                <c:pt idx="43">
                  <c:v>0.99999999999999978</c:v>
                </c:pt>
                <c:pt idx="44">
                  <c:v>0.99999999999999978</c:v>
                </c:pt>
                <c:pt idx="45">
                  <c:v>0.99999999999999978</c:v>
                </c:pt>
                <c:pt idx="46">
                  <c:v>0.99999999999999967</c:v>
                </c:pt>
                <c:pt idx="47">
                  <c:v>0.99999999999999967</c:v>
                </c:pt>
                <c:pt idx="48">
                  <c:v>0.99999999999999933</c:v>
                </c:pt>
                <c:pt idx="49">
                  <c:v>0.99999999999999911</c:v>
                </c:pt>
                <c:pt idx="50">
                  <c:v>0.99999999999999889</c:v>
                </c:pt>
                <c:pt idx="51">
                  <c:v>0.99999999999999867</c:v>
                </c:pt>
                <c:pt idx="52">
                  <c:v>0.99999999999999845</c:v>
                </c:pt>
                <c:pt idx="53">
                  <c:v>0.999999999999998</c:v>
                </c:pt>
                <c:pt idx="54">
                  <c:v>0.99999999999999767</c:v>
                </c:pt>
                <c:pt idx="55">
                  <c:v>0.99999999999999689</c:v>
                </c:pt>
                <c:pt idx="56">
                  <c:v>0.999999999999996</c:v>
                </c:pt>
                <c:pt idx="57">
                  <c:v>0.99999999999999489</c:v>
                </c:pt>
                <c:pt idx="58">
                  <c:v>0.99999999999999378</c:v>
                </c:pt>
                <c:pt idx="59">
                  <c:v>0.99999999999999201</c:v>
                </c:pt>
                <c:pt idx="60">
                  <c:v>0.99999999999999001</c:v>
                </c:pt>
                <c:pt idx="61">
                  <c:v>0.99999999999998734</c:v>
                </c:pt>
                <c:pt idx="62">
                  <c:v>0.99999999999998423</c:v>
                </c:pt>
                <c:pt idx="63">
                  <c:v>0.99999999999998002</c:v>
                </c:pt>
                <c:pt idx="64">
                  <c:v>0.99999999999997491</c:v>
                </c:pt>
                <c:pt idx="65">
                  <c:v>0.99999999999996847</c:v>
                </c:pt>
                <c:pt idx="66">
                  <c:v>0.99999999999996014</c:v>
                </c:pt>
                <c:pt idx="67">
                  <c:v>0.99999999999994971</c:v>
                </c:pt>
                <c:pt idx="68">
                  <c:v>0.99999999999993683</c:v>
                </c:pt>
                <c:pt idx="69">
                  <c:v>0.99999999999992051</c:v>
                </c:pt>
                <c:pt idx="70">
                  <c:v>0.99999999999990008</c:v>
                </c:pt>
                <c:pt idx="71">
                  <c:v>0.99999999999987421</c:v>
                </c:pt>
                <c:pt idx="72">
                  <c:v>0.99999999999984157</c:v>
                </c:pt>
                <c:pt idx="73">
                  <c:v>0.99999999999980049</c:v>
                </c:pt>
                <c:pt idx="74">
                  <c:v>0.99999999999974887</c:v>
                </c:pt>
                <c:pt idx="75">
                  <c:v>0.99999999999968381</c:v>
                </c:pt>
                <c:pt idx="76">
                  <c:v>0.99999999999960187</c:v>
                </c:pt>
                <c:pt idx="77">
                  <c:v>0.99999999999949885</c:v>
                </c:pt>
                <c:pt idx="78">
                  <c:v>0.99999999999936884</c:v>
                </c:pt>
                <c:pt idx="79">
                  <c:v>0.99999999999920564</c:v>
                </c:pt>
                <c:pt idx="80">
                  <c:v>0.99999999999899991</c:v>
                </c:pt>
                <c:pt idx="81">
                  <c:v>0.99999999999874101</c:v>
                </c:pt>
                <c:pt idx="82">
                  <c:v>0.99999999999841505</c:v>
                </c:pt>
                <c:pt idx="83">
                  <c:v>0.99999999999800471</c:v>
                </c:pt>
                <c:pt idx="84">
                  <c:v>0.99999999999748801</c:v>
                </c:pt>
                <c:pt idx="85">
                  <c:v>0.99999999999683753</c:v>
                </c:pt>
                <c:pt idx="86">
                  <c:v>0.99999999999601896</c:v>
                </c:pt>
                <c:pt idx="87">
                  <c:v>0.99999999999498823</c:v>
                </c:pt>
                <c:pt idx="88">
                  <c:v>0.99999999999369049</c:v>
                </c:pt>
                <c:pt idx="89">
                  <c:v>0.99999999999205669</c:v>
                </c:pt>
                <c:pt idx="90">
                  <c:v>0.99999999999</c:v>
                </c:pt>
                <c:pt idx="91">
                  <c:v>0.99999999998741063</c:v>
                </c:pt>
                <c:pt idx="92">
                  <c:v>0.99999999998415112</c:v>
                </c:pt>
                <c:pt idx="93">
                  <c:v>0.99999999998004729</c:v>
                </c:pt>
                <c:pt idx="94">
                  <c:v>0.99999999997488132</c:v>
                </c:pt>
                <c:pt idx="95">
                  <c:v>0.99999999996837741</c:v>
                </c:pt>
                <c:pt idx="96">
                  <c:v>0.99999999996018929</c:v>
                </c:pt>
                <c:pt idx="97">
                  <c:v>0.99999999994988131</c:v>
                </c:pt>
                <c:pt idx="98">
                  <c:v>0.99999999993690414</c:v>
                </c:pt>
                <c:pt idx="99">
                  <c:v>0.9999999999205671</c:v>
                </c:pt>
                <c:pt idx="100">
                  <c:v>0.99999999989999999</c:v>
                </c:pt>
                <c:pt idx="101">
                  <c:v>0.99999999987410748</c:v>
                </c:pt>
                <c:pt idx="102">
                  <c:v>0.99999999984151078</c:v>
                </c:pt>
                <c:pt idx="103">
                  <c:v>0.99999999980047383</c:v>
                </c:pt>
                <c:pt idx="104">
                  <c:v>0.99999999974881149</c:v>
                </c:pt>
                <c:pt idx="105">
                  <c:v>0.99999999968377251</c:v>
                </c:pt>
                <c:pt idx="106">
                  <c:v>0.99999999960189301</c:v>
                </c:pt>
                <c:pt idx="107">
                  <c:v>0.9999999994988128</c:v>
                </c:pt>
                <c:pt idx="108">
                  <c:v>0.99999999936904271</c:v>
                </c:pt>
                <c:pt idx="109">
                  <c:v>0.99999999920567184</c:v>
                </c:pt>
                <c:pt idx="110">
                  <c:v>0.99999999899999992</c:v>
                </c:pt>
                <c:pt idx="111">
                  <c:v>0.9999999987410747</c:v>
                </c:pt>
                <c:pt idx="112">
                  <c:v>0.99999999841510701</c:v>
                </c:pt>
                <c:pt idx="113">
                  <c:v>0.9999999980047376</c:v>
                </c:pt>
                <c:pt idx="114">
                  <c:v>0.99999999748811375</c:v>
                </c:pt>
                <c:pt idx="115">
                  <c:v>0.99999999683772245</c:v>
                </c:pt>
                <c:pt idx="116">
                  <c:v>0.99999999601892842</c:v>
                </c:pt>
                <c:pt idx="117">
                  <c:v>0.99999999498812775</c:v>
                </c:pt>
                <c:pt idx="118">
                  <c:v>0.99999999369042669</c:v>
                </c:pt>
                <c:pt idx="119">
                  <c:v>0.99999999205671797</c:v>
                </c:pt>
                <c:pt idx="120">
                  <c:v>0.99999999000000028</c:v>
                </c:pt>
                <c:pt idx="121">
                  <c:v>0.99999998741074603</c:v>
                </c:pt>
                <c:pt idx="122">
                  <c:v>0.99999998415106828</c:v>
                </c:pt>
                <c:pt idx="123">
                  <c:v>0.99999998004737733</c:v>
                </c:pt>
                <c:pt idx="124">
                  <c:v>0.99999997488113634</c:v>
                </c:pt>
                <c:pt idx="125">
                  <c:v>0.99999996837722438</c:v>
                </c:pt>
                <c:pt idx="126">
                  <c:v>0.99999996018928461</c:v>
                </c:pt>
                <c:pt idx="127">
                  <c:v>0.99999994988127916</c:v>
                </c:pt>
                <c:pt idx="128">
                  <c:v>0.99999993690426969</c:v>
                </c:pt>
                <c:pt idx="129">
                  <c:v>0.99999992056718301</c:v>
                </c:pt>
                <c:pt idx="130">
                  <c:v>0.99999990000000993</c:v>
                </c:pt>
                <c:pt idx="131">
                  <c:v>0.99999987410747471</c:v>
                </c:pt>
                <c:pt idx="132">
                  <c:v>0.99999984151070598</c:v>
                </c:pt>
                <c:pt idx="133">
                  <c:v>0.99999980047380854</c:v>
                </c:pt>
                <c:pt idx="134">
                  <c:v>0.99999974881141973</c:v>
                </c:pt>
                <c:pt idx="135">
                  <c:v>0.99999968377233406</c:v>
                </c:pt>
                <c:pt idx="136">
                  <c:v>0.99999960189298798</c:v>
                </c:pt>
                <c:pt idx="137">
                  <c:v>0.99999949881301764</c:v>
                </c:pt>
                <c:pt idx="138">
                  <c:v>0.99999936904305364</c:v>
                </c:pt>
                <c:pt idx="139">
                  <c:v>0.99999920567239631</c:v>
                </c:pt>
                <c:pt idx="140">
                  <c:v>0.99999900000100017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640E-452A-B054-5B5C42C91BEC}"/>
            </c:ext>
          </c:extLst>
        </c:ser>
        <c:ser>
          <c:idx val="3"/>
          <c:order val="3"/>
          <c:tx>
            <c:v>Sx4</c:v>
          </c:tx>
          <c:spPr>
            <a:ln>
              <a:solidFill>
                <a:sysClr val="windowText" lastClr="000000"/>
              </a:solidFill>
            </a:ln>
          </c:spPr>
          <c:marker>
            <c:symbol val="none"/>
          </c:marker>
          <c:xVal>
            <c:numRef>
              <c:f>'Ark2'!$A$2:$A$142</c:f>
              <c:numCache>
                <c:formatCode>General</c:formatCode>
                <c:ptCount val="141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0.3000000000000001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0.79999999999999993</c:v>
                </c:pt>
                <c:pt idx="9">
                  <c:v>0.89999999999999991</c:v>
                </c:pt>
                <c:pt idx="10">
                  <c:v>0.99999999999999989</c:v>
                </c:pt>
                <c:pt idx="11">
                  <c:v>1.0999999999999996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1.5000000000000002</c:v>
                </c:pt>
                <c:pt idx="16">
                  <c:v>1.6000000000000003</c:v>
                </c:pt>
                <c:pt idx="17">
                  <c:v>1.7000000000000004</c:v>
                </c:pt>
                <c:pt idx="18">
                  <c:v>1.8000000000000005</c:v>
                </c:pt>
                <c:pt idx="19">
                  <c:v>1.9000000000000008</c:v>
                </c:pt>
                <c:pt idx="20">
                  <c:v>2.0000000000000004</c:v>
                </c:pt>
                <c:pt idx="21">
                  <c:v>2.1000000000000005</c:v>
                </c:pt>
                <c:pt idx="22">
                  <c:v>2.2000000000000006</c:v>
                </c:pt>
                <c:pt idx="23">
                  <c:v>2.3000000000000007</c:v>
                </c:pt>
                <c:pt idx="24">
                  <c:v>2.4000000000000008</c:v>
                </c:pt>
                <c:pt idx="25">
                  <c:v>2.5000000000000009</c:v>
                </c:pt>
                <c:pt idx="26">
                  <c:v>2.600000000000001</c:v>
                </c:pt>
                <c:pt idx="27">
                  <c:v>2.7000000000000011</c:v>
                </c:pt>
                <c:pt idx="28">
                  <c:v>2.8000000000000007</c:v>
                </c:pt>
                <c:pt idx="29">
                  <c:v>2.9000000000000008</c:v>
                </c:pt>
                <c:pt idx="30">
                  <c:v>3.0000000000000013</c:v>
                </c:pt>
                <c:pt idx="31">
                  <c:v>3.1000000000000014</c:v>
                </c:pt>
                <c:pt idx="32">
                  <c:v>3.2000000000000015</c:v>
                </c:pt>
                <c:pt idx="33">
                  <c:v>3.3000000000000012</c:v>
                </c:pt>
                <c:pt idx="34">
                  <c:v>3.4000000000000017</c:v>
                </c:pt>
                <c:pt idx="35">
                  <c:v>3.5000000000000018</c:v>
                </c:pt>
                <c:pt idx="36">
                  <c:v>3.6000000000000019</c:v>
                </c:pt>
                <c:pt idx="37">
                  <c:v>3.7000000000000024</c:v>
                </c:pt>
                <c:pt idx="38">
                  <c:v>3.800000000000002</c:v>
                </c:pt>
                <c:pt idx="39">
                  <c:v>3.9000000000000021</c:v>
                </c:pt>
                <c:pt idx="40">
                  <c:v>4.0000000000000018</c:v>
                </c:pt>
                <c:pt idx="41">
                  <c:v>4.1000000000000005</c:v>
                </c:pt>
                <c:pt idx="42">
                  <c:v>4.2000000000000011</c:v>
                </c:pt>
                <c:pt idx="43">
                  <c:v>4.3000000000000007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4.6999999999999984</c:v>
                </c:pt>
                <c:pt idx="48">
                  <c:v>4.7999999999999989</c:v>
                </c:pt>
                <c:pt idx="49">
                  <c:v>4.8999999999999986</c:v>
                </c:pt>
                <c:pt idx="50">
                  <c:v>4.9999999999999982</c:v>
                </c:pt>
                <c:pt idx="51">
                  <c:v>5.0999999999999979</c:v>
                </c:pt>
                <c:pt idx="52">
                  <c:v>5.1999999999999975</c:v>
                </c:pt>
                <c:pt idx="53">
                  <c:v>5.2999999999999972</c:v>
                </c:pt>
                <c:pt idx="54">
                  <c:v>5.3999999999999968</c:v>
                </c:pt>
                <c:pt idx="55">
                  <c:v>5.4999999999999964</c:v>
                </c:pt>
                <c:pt idx="56">
                  <c:v>5.5999999999999961</c:v>
                </c:pt>
                <c:pt idx="57">
                  <c:v>5.6999999999999957</c:v>
                </c:pt>
                <c:pt idx="58">
                  <c:v>5.7999999999999954</c:v>
                </c:pt>
                <c:pt idx="59">
                  <c:v>5.899999999999995</c:v>
                </c:pt>
                <c:pt idx="60">
                  <c:v>5.9999999999999956</c:v>
                </c:pt>
                <c:pt idx="61">
                  <c:v>6.0999999999999943</c:v>
                </c:pt>
                <c:pt idx="62">
                  <c:v>6.199999999999994</c:v>
                </c:pt>
                <c:pt idx="63">
                  <c:v>6.2999999999999936</c:v>
                </c:pt>
                <c:pt idx="64">
                  <c:v>6.3999999999999924</c:v>
                </c:pt>
                <c:pt idx="65">
                  <c:v>6.4999999999999929</c:v>
                </c:pt>
                <c:pt idx="66">
                  <c:v>6.5999999999999925</c:v>
                </c:pt>
                <c:pt idx="67">
                  <c:v>6.6999999999999913</c:v>
                </c:pt>
                <c:pt idx="68">
                  <c:v>6.7999999999999918</c:v>
                </c:pt>
                <c:pt idx="69">
                  <c:v>6.8999999999999915</c:v>
                </c:pt>
                <c:pt idx="70">
                  <c:v>6.9999999999999911</c:v>
                </c:pt>
                <c:pt idx="71">
                  <c:v>7.0999999999999908</c:v>
                </c:pt>
                <c:pt idx="72">
                  <c:v>7.1999999999999895</c:v>
                </c:pt>
                <c:pt idx="73">
                  <c:v>7.2999999999999901</c:v>
                </c:pt>
                <c:pt idx="74">
                  <c:v>7.3999999999999897</c:v>
                </c:pt>
                <c:pt idx="75">
                  <c:v>7.4999999999999893</c:v>
                </c:pt>
                <c:pt idx="76">
                  <c:v>7.599999999999989</c:v>
                </c:pt>
                <c:pt idx="77">
                  <c:v>7.6999999999999886</c:v>
                </c:pt>
                <c:pt idx="78">
                  <c:v>7.7999999999999883</c:v>
                </c:pt>
                <c:pt idx="79">
                  <c:v>7.8999999999999879</c:v>
                </c:pt>
                <c:pt idx="80">
                  <c:v>7.9999999999999885</c:v>
                </c:pt>
                <c:pt idx="81">
                  <c:v>8.099999999999989</c:v>
                </c:pt>
                <c:pt idx="82">
                  <c:v>8.1999999999999886</c:v>
                </c:pt>
                <c:pt idx="83">
                  <c:v>8.2999999999999865</c:v>
                </c:pt>
                <c:pt idx="84">
                  <c:v>8.3999999999999879</c:v>
                </c:pt>
                <c:pt idx="85">
                  <c:v>8.4999999999999876</c:v>
                </c:pt>
                <c:pt idx="86">
                  <c:v>8.5999999999999872</c:v>
                </c:pt>
                <c:pt idx="87">
                  <c:v>8.6999999999999869</c:v>
                </c:pt>
                <c:pt idx="88">
                  <c:v>8.7999999999999847</c:v>
                </c:pt>
                <c:pt idx="89">
                  <c:v>8.8999999999999861</c:v>
                </c:pt>
                <c:pt idx="90">
                  <c:v>8.9999999999999858</c:v>
                </c:pt>
                <c:pt idx="91">
                  <c:v>9.0999999999999854</c:v>
                </c:pt>
                <c:pt idx="92">
                  <c:v>9.1999999999999851</c:v>
                </c:pt>
                <c:pt idx="93">
                  <c:v>9.2999999999999847</c:v>
                </c:pt>
                <c:pt idx="94">
                  <c:v>9.3999999999999844</c:v>
                </c:pt>
                <c:pt idx="95">
                  <c:v>9.499999999999984</c:v>
                </c:pt>
                <c:pt idx="96">
                  <c:v>9.5999999999999854</c:v>
                </c:pt>
                <c:pt idx="97">
                  <c:v>9.6999999999999833</c:v>
                </c:pt>
                <c:pt idx="98">
                  <c:v>9.7999999999999829</c:v>
                </c:pt>
                <c:pt idx="99">
                  <c:v>9.8999999999999826</c:v>
                </c:pt>
                <c:pt idx="100">
                  <c:v>9.9999999999999822</c:v>
                </c:pt>
                <c:pt idx="101">
                  <c:v>10.099999999999982</c:v>
                </c:pt>
                <c:pt idx="102">
                  <c:v>10.199999999999982</c:v>
                </c:pt>
                <c:pt idx="103">
                  <c:v>10.299999999999979</c:v>
                </c:pt>
                <c:pt idx="104">
                  <c:v>10.399999999999981</c:v>
                </c:pt>
                <c:pt idx="105">
                  <c:v>10.49999999999998</c:v>
                </c:pt>
                <c:pt idx="106">
                  <c:v>10.59999999999998</c:v>
                </c:pt>
                <c:pt idx="107">
                  <c:v>10.69999999999998</c:v>
                </c:pt>
                <c:pt idx="108">
                  <c:v>10.799999999999979</c:v>
                </c:pt>
                <c:pt idx="109">
                  <c:v>10.899999999999979</c:v>
                </c:pt>
                <c:pt idx="110">
                  <c:v>10.999999999999979</c:v>
                </c:pt>
                <c:pt idx="111">
                  <c:v>11.099999999999978</c:v>
                </c:pt>
                <c:pt idx="112">
                  <c:v>11.199999999999976</c:v>
                </c:pt>
                <c:pt idx="113">
                  <c:v>11.299999999999976</c:v>
                </c:pt>
                <c:pt idx="114">
                  <c:v>11.399999999999977</c:v>
                </c:pt>
                <c:pt idx="115">
                  <c:v>11.499999999999977</c:v>
                </c:pt>
                <c:pt idx="116">
                  <c:v>11.599999999999977</c:v>
                </c:pt>
                <c:pt idx="117">
                  <c:v>11.699999999999974</c:v>
                </c:pt>
                <c:pt idx="118">
                  <c:v>11.799999999999974</c:v>
                </c:pt>
                <c:pt idx="119">
                  <c:v>11.899999999999975</c:v>
                </c:pt>
                <c:pt idx="120">
                  <c:v>11.999999999999975</c:v>
                </c:pt>
                <c:pt idx="121">
                  <c:v>12.099999999999975</c:v>
                </c:pt>
                <c:pt idx="122">
                  <c:v>12.199999999999974</c:v>
                </c:pt>
                <c:pt idx="123">
                  <c:v>12.299999999999972</c:v>
                </c:pt>
                <c:pt idx="124">
                  <c:v>12.399999999999974</c:v>
                </c:pt>
                <c:pt idx="125">
                  <c:v>12.499999999999973</c:v>
                </c:pt>
                <c:pt idx="126">
                  <c:v>12.599999999999973</c:v>
                </c:pt>
                <c:pt idx="127">
                  <c:v>12.699999999999973</c:v>
                </c:pt>
                <c:pt idx="128">
                  <c:v>12.799999999999972</c:v>
                </c:pt>
                <c:pt idx="129">
                  <c:v>12.899999999999972</c:v>
                </c:pt>
                <c:pt idx="130">
                  <c:v>12.999999999999972</c:v>
                </c:pt>
                <c:pt idx="131">
                  <c:v>13.099999999999971</c:v>
                </c:pt>
                <c:pt idx="132">
                  <c:v>13.199999999999971</c:v>
                </c:pt>
                <c:pt idx="133">
                  <c:v>13.299999999999971</c:v>
                </c:pt>
                <c:pt idx="134">
                  <c:v>13.399999999999972</c:v>
                </c:pt>
                <c:pt idx="135">
                  <c:v>13.499999999999972</c:v>
                </c:pt>
                <c:pt idx="136">
                  <c:v>13.599999999999971</c:v>
                </c:pt>
                <c:pt idx="137">
                  <c:v>13.699999999999969</c:v>
                </c:pt>
                <c:pt idx="138">
                  <c:v>13.799999999999969</c:v>
                </c:pt>
                <c:pt idx="139">
                  <c:v>13.89999999999997</c:v>
                </c:pt>
                <c:pt idx="140">
                  <c:v>13.999999999999968</c:v>
                </c:pt>
              </c:numCache>
            </c:numRef>
          </c:xVal>
          <c:yVal>
            <c:numRef>
              <c:f>'Ark2'!$E$2:$E$142</c:f>
              <c:numCache>
                <c:formatCode>General</c:formatCode>
                <c:ptCount val="141"/>
                <c:pt idx="0">
                  <c:v>9.9999000009999941E-6</c:v>
                </c:pt>
                <c:pt idx="1">
                  <c:v>7.9432192520095465E-6</c:v>
                </c:pt>
                <c:pt idx="2">
                  <c:v>6.3095336343360545E-6</c:v>
                </c:pt>
                <c:pt idx="3">
                  <c:v>5.011847217534297E-6</c:v>
                </c:pt>
                <c:pt idx="4">
                  <c:v>3.9810558566661387E-6</c:v>
                </c:pt>
                <c:pt idx="5">
                  <c:v>3.1622676602000003E-6</c:v>
                </c:pt>
                <c:pt idx="6">
                  <c:v>2.5118801219519857E-6</c:v>
                </c:pt>
                <c:pt idx="7">
                  <c:v>1.9952583339051133E-6</c:v>
                </c:pt>
                <c:pt idx="8">
                  <c:v>1.5848906805786613E-6</c:v>
                </c:pt>
                <c:pt idx="9">
                  <c:v>1.2589238269029674E-6</c:v>
                </c:pt>
                <c:pt idx="10">
                  <c:v>9.9999900000100027E-7</c:v>
                </c:pt>
                <c:pt idx="11">
                  <c:v>7.9432760376743835E-7</c:v>
                </c:pt>
                <c:pt idx="12">
                  <c:v>6.3095694637327352E-7</c:v>
                </c:pt>
                <c:pt idx="13">
                  <c:v>5.0118698243875509E-7</c:v>
                </c:pt>
                <c:pt idx="14">
                  <c:v>3.9810701206424017E-7</c:v>
                </c:pt>
                <c:pt idx="15">
                  <c:v>3.16227666016869E-7</c:v>
                </c:pt>
                <c:pt idx="16">
                  <c:v>2.5118858005523888E-7</c:v>
                </c:pt>
                <c:pt idx="17">
                  <c:v>1.9952619168617863E-7</c:v>
                </c:pt>
                <c:pt idx="18">
                  <c:v>1.5848929412725068E-7</c:v>
                </c:pt>
                <c:pt idx="19">
                  <c:v>1.2589252533048661E-7</c:v>
                </c:pt>
                <c:pt idx="20">
                  <c:v>9.9999990000001044E-8</c:v>
                </c:pt>
                <c:pt idx="21">
                  <c:v>7.943281716285498E-8</c:v>
                </c:pt>
                <c:pt idx="22">
                  <c:v>6.3095730466947755E-8</c:v>
                </c:pt>
                <c:pt idx="23">
                  <c:v>5.0118720850840721E-8</c:v>
                </c:pt>
                <c:pt idx="24">
                  <c:v>3.9810715470456462E-8</c:v>
                </c:pt>
                <c:pt idx="25">
                  <c:v>3.1622775601683749E-8</c:v>
                </c:pt>
                <c:pt idx="26">
                  <c:v>2.5118863684138345E-8</c:v>
                </c:pt>
                <c:pt idx="27">
                  <c:v>1.9952622751581551E-8</c:v>
                </c:pt>
                <c:pt idx="28">
                  <c:v>1.5848931673422444E-8</c:v>
                </c:pt>
                <c:pt idx="29">
                  <c:v>1.2589253959452281E-8</c:v>
                </c:pt>
                <c:pt idx="30">
                  <c:v>9.9999998999999588E-9</c:v>
                </c:pt>
                <c:pt idx="31">
                  <c:v>7.9432822841470515E-9</c:v>
                </c:pt>
                <c:pt idx="32">
                  <c:v>6.3095734049912E-9</c:v>
                </c:pt>
                <c:pt idx="33">
                  <c:v>5.0118723111538501E-9</c:v>
                </c:pt>
                <c:pt idx="34">
                  <c:v>3.9810716896860222E-9</c:v>
                </c:pt>
                <c:pt idx="35">
                  <c:v>3.1622776501683574E-9</c:v>
                </c:pt>
                <c:pt idx="36">
                  <c:v>2.5118864251999906E-9</c:v>
                </c:pt>
                <c:pt idx="37">
                  <c:v>1.9952623109877907E-9</c:v>
                </c:pt>
                <c:pt idx="38">
                  <c:v>1.5848931899492149E-9</c:v>
                </c:pt>
                <c:pt idx="39">
                  <c:v>1.2589254102092651E-9</c:v>
                </c:pt>
                <c:pt idx="40">
                  <c:v>9.9999999899999433E-10</c:v>
                </c:pt>
                <c:pt idx="41">
                  <c:v>7.9432823409332038E-10</c:v>
                </c:pt>
                <c:pt idx="42">
                  <c:v>6.3095734408208369E-10</c:v>
                </c:pt>
                <c:pt idx="43">
                  <c:v>5.0118723337608222E-10</c:v>
                </c:pt>
                <c:pt idx="44">
                  <c:v>3.9810717039500706E-10</c:v>
                </c:pt>
                <c:pt idx="45">
                  <c:v>3.1622776591683761E-10</c:v>
                </c:pt>
                <c:pt idx="46">
                  <c:v>2.5118864308786215E-10</c:v>
                </c:pt>
                <c:pt idx="47">
                  <c:v>1.9952623145707742E-10</c:v>
                </c:pt>
                <c:pt idx="48">
                  <c:v>1.5848931922099274E-10</c:v>
                </c:pt>
                <c:pt idx="49">
                  <c:v>1.2589254116356812E-10</c:v>
                </c:pt>
                <c:pt idx="50">
                  <c:v>9.9999999990000398E-11</c:v>
                </c:pt>
                <c:pt idx="51">
                  <c:v>7.9432823466118962E-11</c:v>
                </c:pt>
                <c:pt idx="52">
                  <c:v>6.3095734444038618E-11</c:v>
                </c:pt>
                <c:pt idx="53">
                  <c:v>5.0118723360215686E-11</c:v>
                </c:pt>
                <c:pt idx="54">
                  <c:v>3.9810717053764998E-11</c:v>
                </c:pt>
                <c:pt idx="55">
                  <c:v>3.1622776600683959E-11</c:v>
                </c:pt>
                <c:pt idx="56">
                  <c:v>2.5118864314464991E-11</c:v>
                </c:pt>
                <c:pt idx="57">
                  <c:v>1.9952623149290828E-11</c:v>
                </c:pt>
                <c:pt idx="58">
                  <c:v>1.5848931924360068E-11</c:v>
                </c:pt>
                <c:pt idx="59">
                  <c:v>1.2589254117783294E-11</c:v>
                </c:pt>
                <c:pt idx="60">
                  <c:v>9.9999999999001012E-12</c:v>
                </c:pt>
                <c:pt idx="61">
                  <c:v>7.9432823471798038E-12</c:v>
                </c:pt>
                <c:pt idx="62">
                  <c:v>6.3095734447621968E-12</c:v>
                </c:pt>
                <c:pt idx="63">
                  <c:v>5.0118723362476682E-12</c:v>
                </c:pt>
                <c:pt idx="64">
                  <c:v>3.9810717055191779E-12</c:v>
                </c:pt>
                <c:pt idx="65">
                  <c:v>3.1622776601584262E-12</c:v>
                </c:pt>
                <c:pt idx="66">
                  <c:v>2.511886431503309E-12</c:v>
                </c:pt>
                <c:pt idx="67">
                  <c:v>1.9952623149649314E-12</c:v>
                </c:pt>
                <c:pt idx="68">
                  <c:v>1.584893192458629E-12</c:v>
                </c:pt>
                <c:pt idx="69">
                  <c:v>1.2589254117926054E-12</c:v>
                </c:pt>
                <c:pt idx="70">
                  <c:v>9.9999999999901952E-13</c:v>
                </c:pt>
                <c:pt idx="71">
                  <c:v>7.9432823472366683E-13</c:v>
                </c:pt>
                <c:pt idx="72">
                  <c:v>6.3095734447980862E-13</c:v>
                </c:pt>
                <c:pt idx="73">
                  <c:v>5.0118723362703226E-13</c:v>
                </c:pt>
                <c:pt idx="74">
                  <c:v>3.9810717055334808E-13</c:v>
                </c:pt>
                <c:pt idx="75">
                  <c:v>3.1622776601674563E-13</c:v>
                </c:pt>
                <c:pt idx="76">
                  <c:v>2.5118864315090029E-13</c:v>
                </c:pt>
                <c:pt idx="77">
                  <c:v>1.9952623149685268E-13</c:v>
                </c:pt>
                <c:pt idx="78">
                  <c:v>1.5848931924608991E-13</c:v>
                </c:pt>
                <c:pt idx="79">
                  <c:v>1.2589254117940396E-13</c:v>
                </c:pt>
                <c:pt idx="80">
                  <c:v>9.9999999999992594E-14</c:v>
                </c:pt>
                <c:pt idx="81">
                  <c:v>7.9432823472423943E-14</c:v>
                </c:pt>
                <c:pt idx="82">
                  <c:v>6.3095734448017069E-14</c:v>
                </c:pt>
                <c:pt idx="83">
                  <c:v>5.0118723362726141E-14</c:v>
                </c:pt>
                <c:pt idx="84">
                  <c:v>3.9810717055349315E-14</c:v>
                </c:pt>
                <c:pt idx="85">
                  <c:v>3.1622776601683752E-14</c:v>
                </c:pt>
                <c:pt idx="86">
                  <c:v>2.5118864315095949E-14</c:v>
                </c:pt>
                <c:pt idx="87">
                  <c:v>1.9952623149689043E-14</c:v>
                </c:pt>
                <c:pt idx="88">
                  <c:v>1.5848931924611409E-14</c:v>
                </c:pt>
                <c:pt idx="89">
                  <c:v>1.2589254117941941E-14</c:v>
                </c:pt>
                <c:pt idx="90">
                  <c:v>1.0000000000000249E-14</c:v>
                </c:pt>
                <c:pt idx="91">
                  <c:v>7.9432823472430395E-15</c:v>
                </c:pt>
                <c:pt idx="92">
                  <c:v>6.3095734448021267E-15</c:v>
                </c:pt>
                <c:pt idx="93">
                  <c:v>5.0118723362728873E-15</c:v>
                </c:pt>
                <c:pt idx="94">
                  <c:v>3.9810717055351123E-15</c:v>
                </c:pt>
                <c:pt idx="95">
                  <c:v>3.1622776601684958E-15</c:v>
                </c:pt>
                <c:pt idx="96">
                  <c:v>2.511886431509676E-15</c:v>
                </c:pt>
                <c:pt idx="97">
                  <c:v>1.9952623149689595E-15</c:v>
                </c:pt>
                <c:pt idx="98">
                  <c:v>1.5848931924611788E-15</c:v>
                </c:pt>
                <c:pt idx="99">
                  <c:v>1.2589254117942205E-15</c:v>
                </c:pt>
                <c:pt idx="100">
                  <c:v>1.0000000000000437E-15</c:v>
                </c:pt>
                <c:pt idx="101">
                  <c:v>7.9432823472431733E-16</c:v>
                </c:pt>
                <c:pt idx="102">
                  <c:v>6.309573444802223E-16</c:v>
                </c:pt>
                <c:pt idx="103">
                  <c:v>5.0118723362729581E-16</c:v>
                </c:pt>
                <c:pt idx="104">
                  <c:v>3.9810717055351642E-16</c:v>
                </c:pt>
                <c:pt idx="105">
                  <c:v>3.1622776601685351E-16</c:v>
                </c:pt>
                <c:pt idx="106">
                  <c:v>2.5118864315097053E-16</c:v>
                </c:pt>
                <c:pt idx="107">
                  <c:v>1.9952623149689818E-16</c:v>
                </c:pt>
                <c:pt idx="108">
                  <c:v>1.5848931924611959E-16</c:v>
                </c:pt>
                <c:pt idx="109">
                  <c:v>1.2589254117942342E-16</c:v>
                </c:pt>
                <c:pt idx="110">
                  <c:v>1.0000000000000468E-16</c:v>
                </c:pt>
                <c:pt idx="111">
                  <c:v>7.9432823472431969E-17</c:v>
                </c:pt>
                <c:pt idx="112">
                  <c:v>6.3095734448022866E-17</c:v>
                </c:pt>
                <c:pt idx="113">
                  <c:v>5.0118723362729739E-17</c:v>
                </c:pt>
                <c:pt idx="114">
                  <c:v>3.9810717055351753E-17</c:v>
                </c:pt>
                <c:pt idx="115">
                  <c:v>3.1622776601685435E-17</c:v>
                </c:pt>
                <c:pt idx="116">
                  <c:v>2.5118864315097299E-17</c:v>
                </c:pt>
                <c:pt idx="117">
                  <c:v>1.9952623149689872E-17</c:v>
                </c:pt>
                <c:pt idx="118">
                  <c:v>1.5848931924612001E-17</c:v>
                </c:pt>
                <c:pt idx="119">
                  <c:v>1.2589254117942373E-17</c:v>
                </c:pt>
                <c:pt idx="120">
                  <c:v>1.0000000000000639E-17</c:v>
                </c:pt>
                <c:pt idx="121">
                  <c:v>7.9432823472432749E-18</c:v>
                </c:pt>
                <c:pt idx="122">
                  <c:v>6.3095734448023037E-18</c:v>
                </c:pt>
                <c:pt idx="123">
                  <c:v>5.0118723362730221E-18</c:v>
                </c:pt>
                <c:pt idx="124">
                  <c:v>3.9810717055352425E-18</c:v>
                </c:pt>
                <c:pt idx="125">
                  <c:v>3.1622776601685744E-18</c:v>
                </c:pt>
                <c:pt idx="126">
                  <c:v>2.5118864315097366E-18</c:v>
                </c:pt>
                <c:pt idx="127">
                  <c:v>1.9952623149690061E-18</c:v>
                </c:pt>
                <c:pt idx="128">
                  <c:v>1.5848931924612268E-18</c:v>
                </c:pt>
                <c:pt idx="129">
                  <c:v>1.2589254117942493E-18</c:v>
                </c:pt>
                <c:pt idx="130">
                  <c:v>1.0000000000000592E-18</c:v>
                </c:pt>
                <c:pt idx="131">
                  <c:v>7.9432823472433513E-19</c:v>
                </c:pt>
                <c:pt idx="132">
                  <c:v>6.3095734448024092E-19</c:v>
                </c:pt>
                <c:pt idx="133">
                  <c:v>5.0118723362730712E-19</c:v>
                </c:pt>
                <c:pt idx="134">
                  <c:v>3.9810717055352241E-19</c:v>
                </c:pt>
                <c:pt idx="135">
                  <c:v>3.1622776601686039E-19</c:v>
                </c:pt>
                <c:pt idx="136">
                  <c:v>2.5118864315097609E-19</c:v>
                </c:pt>
                <c:pt idx="137">
                  <c:v>1.9952623149690257E-19</c:v>
                </c:pt>
                <c:pt idx="138">
                  <c:v>1.5848931924612197E-19</c:v>
                </c:pt>
                <c:pt idx="139">
                  <c:v>1.2589254117942616E-19</c:v>
                </c:pt>
                <c:pt idx="140">
                  <c:v>1.000000000000076E-19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640E-452A-B054-5B5C42C91B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4433920"/>
        <c:axId val="124571648"/>
      </c:scatterChart>
      <c:valAx>
        <c:axId val="124433920"/>
        <c:scaling>
          <c:orientation val="minMax"/>
          <c:max val="14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2000">
                    <a:latin typeface="+mn-lt"/>
                  </a:defRPr>
                </a:pPr>
                <a:r>
                  <a:rPr lang="da-DK" sz="2000" dirty="0">
                    <a:latin typeface="+mj-lt"/>
                  </a:rPr>
                  <a:t>pH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 b="1">
                <a:latin typeface="+mj-lt"/>
              </a:defRPr>
            </a:pPr>
            <a:endParaRPr lang="en-DK"/>
          </a:p>
        </c:txPr>
        <c:crossAx val="124571648"/>
        <c:crosses val="autoZero"/>
        <c:crossBetween val="midCat"/>
        <c:majorUnit val="1"/>
      </c:valAx>
      <c:valAx>
        <c:axId val="124571648"/>
        <c:scaling>
          <c:orientation val="minMax"/>
          <c:max val="1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 sz="2000">
                    <a:latin typeface="+mj-lt"/>
                  </a:defRPr>
                </a:pPr>
                <a:r>
                  <a:rPr lang="da-DK" sz="2000">
                    <a:latin typeface="+mj-lt"/>
                  </a:rPr>
                  <a:t>Syrebrøk</a:t>
                </a:r>
              </a:p>
            </c:rich>
          </c:tx>
          <c:layout>
            <c:manualLayout>
              <c:xMode val="edge"/>
              <c:yMode val="edge"/>
              <c:x val="3.2081703491658314E-2"/>
              <c:y val="0.36545915995107847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 b="1">
                <a:latin typeface="+mj-lt"/>
              </a:defRPr>
            </a:pPr>
            <a:endParaRPr lang="en-DK"/>
          </a:p>
        </c:txPr>
        <c:crossAx val="124433920"/>
        <c:crosses val="autoZero"/>
        <c:crossBetween val="midCat"/>
        <c:majorUnit val="0.1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D82D7-6358-8548-BA45-9AAC0FE1DC5B}" type="datetimeFigureOut">
              <a:rPr lang="en-DK" smtClean="0"/>
              <a:t>03/03/2022</a:t>
            </a:fld>
            <a:endParaRPr lang="en-D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7B5708-B5F4-5149-91B2-DFC06EF96B09}" type="slidenum">
              <a:rPr lang="en-DK" smtClean="0"/>
              <a:t>‹nr.›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635900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jwimmerli?utm_source=unsplash&amp;utm_medium=referral&amp;utm_content=creditCopyText" TargetMode="External"/><Relationship Id="rId7" Type="http://schemas.openxmlformats.org/officeDocument/2006/relationships/hyperlink" Target="https://unsplash.com/@lisanto_?utm_source=unsplash&amp;utm_medium=referral&amp;utm_content=creditCopyText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unsplash.com/s/photos/farming?utm_source=unsplash&amp;utm_medium=referral&amp;utm_content=creditCopyText" TargetMode="External"/><Relationship Id="rId5" Type="http://schemas.openxmlformats.org/officeDocument/2006/relationships/hyperlink" Target="https://unsplash.com/@raphaelfyi?utm_source=unsplash&amp;utm_medium=referral&amp;utm_content=creditCopyText" TargetMode="External"/><Relationship Id="rId4" Type="http://schemas.openxmlformats.org/officeDocument/2006/relationships/hyperlink" Target="https://unsplash.com/s/photos/substainable-fish?utm_source=unsplash&amp;utm_medium=referral&amp;utm_content=creditCopyText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carlesrgm?utm_source=unsplash&amp;utm_medium=referral&amp;utm_content=creditCopyText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unsplash.com/s/photos/fat?utm_source=unsplash&amp;utm_medium=referral&amp;utm_content=creditCopyText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Photo by </a:t>
            </a:r>
            <a:r>
              <a:rPr lang="en-US" dirty="0">
                <a:hlinkClick r:id="rId3"/>
              </a:rPr>
              <a:t>jean </a:t>
            </a:r>
            <a:r>
              <a:rPr lang="en-US" dirty="0" err="1">
                <a:hlinkClick r:id="rId3"/>
              </a:rPr>
              <a:t>wimmerlin</a:t>
            </a:r>
            <a:r>
              <a:rPr lang="en-US" dirty="0"/>
              <a:t> on </a:t>
            </a:r>
            <a:r>
              <a:rPr lang="en-US" dirty="0" err="1">
                <a:hlinkClick r:id="rId4"/>
              </a:rPr>
              <a:t>Unsplash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Photo by </a:t>
            </a:r>
            <a:r>
              <a:rPr lang="en-US" dirty="0">
                <a:hlinkClick r:id="rId5"/>
              </a:rPr>
              <a:t>Raphael </a:t>
            </a:r>
            <a:r>
              <a:rPr lang="en-US" dirty="0" err="1">
                <a:hlinkClick r:id="rId5"/>
              </a:rPr>
              <a:t>Rychetsky</a:t>
            </a:r>
            <a:r>
              <a:rPr lang="en-US" dirty="0"/>
              <a:t> on </a:t>
            </a:r>
            <a:r>
              <a:rPr lang="en-US" dirty="0" err="1">
                <a:hlinkClick r:id="rId6"/>
              </a:rPr>
              <a:t>Unsplash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Photo by </a:t>
            </a:r>
            <a:r>
              <a:rPr lang="en-US" dirty="0" err="1">
                <a:hlinkClick r:id="rId7"/>
              </a:rPr>
              <a:t>Lisanto</a:t>
            </a:r>
            <a:r>
              <a:rPr lang="en-US" dirty="0">
                <a:hlinkClick r:id="rId7"/>
              </a:rPr>
              <a:t> </a:t>
            </a:r>
            <a:r>
              <a:rPr lang="en-US" dirty="0" err="1">
                <a:hlinkClick r:id="rId7"/>
              </a:rPr>
              <a:t>李奕良</a:t>
            </a:r>
            <a:r>
              <a:rPr lang="en-US" dirty="0"/>
              <a:t> on </a:t>
            </a:r>
            <a:r>
              <a:rPr lang="en-US" dirty="0" err="1">
                <a:hlinkClick r:id="rId6"/>
              </a:rPr>
              <a:t>Unsplash</a:t>
            </a:r>
            <a:r>
              <a:rPr lang="en-US" dirty="0"/>
              <a:t> 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B5708-B5F4-5149-91B2-DFC06EF96B09}" type="slidenum">
              <a:rPr lang="en-DK" smtClean="0"/>
              <a:t>2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073469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Photo by </a:t>
            </a:r>
            <a:r>
              <a:rPr lang="en-US">
                <a:hlinkClick r:id="rId3"/>
              </a:rPr>
              <a:t>Carles Rabada</a:t>
            </a:r>
            <a:r>
              <a:rPr lang="en-US"/>
              <a:t> on </a:t>
            </a:r>
            <a:r>
              <a:rPr lang="en-US">
                <a:hlinkClick r:id="rId4"/>
              </a:rPr>
              <a:t>Unsplash</a:t>
            </a:r>
            <a:r>
              <a:rPr lang="en-US"/>
              <a:t> </a:t>
            </a:r>
            <a:endParaRPr lang="da-DK"/>
          </a:p>
          <a:p>
            <a:endParaRPr lang="en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B5708-B5F4-5149-91B2-DFC06EF96B09}" type="slidenum">
              <a:rPr lang="en-DK" smtClean="0"/>
              <a:t>3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8228649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B5708-B5F4-5149-91B2-DFC06EF96B09}" type="slidenum">
              <a:rPr lang="en-DK" smtClean="0"/>
              <a:t>4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8968350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B5708-B5F4-5149-91B2-DFC06EF96B09}" type="slidenum">
              <a:rPr lang="en-DK" smtClean="0"/>
              <a:t>5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1026095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B5708-B5F4-5149-91B2-DFC06EF96B09}" type="slidenum">
              <a:rPr lang="en-DK" smtClean="0"/>
              <a:t>6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2544707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B5708-B5F4-5149-91B2-DFC06EF96B09}" type="slidenum">
              <a:rPr lang="en-DK" smtClean="0"/>
              <a:t>7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0139088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B5708-B5F4-5149-91B2-DFC06EF96B09}" type="slidenum">
              <a:rPr lang="en-DK" smtClean="0"/>
              <a:t>8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4219740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B5708-B5F4-5149-91B2-DFC06EF96B09}" type="slidenum">
              <a:rPr lang="en-DK" smtClean="0"/>
              <a:t>9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0588947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B5708-B5F4-5149-91B2-DFC06EF96B09}" type="slidenum">
              <a:rPr lang="en-DK" smtClean="0"/>
              <a:t>10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085654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CB884-057B-8544-A15F-B43D982334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6"/>
            <a:ext cx="5437187" cy="2879726"/>
          </a:xfrm>
        </p:spPr>
        <p:txBody>
          <a:bodyPr anchor="b"/>
          <a:lstStyle>
            <a:lvl1pPr algn="l">
              <a:lnSpc>
                <a:spcPct val="70000"/>
              </a:lnSpc>
              <a:defRPr sz="6000" cap="all" baseline="0"/>
            </a:lvl1pPr>
          </a:lstStyle>
          <a:p>
            <a:r>
              <a:rPr lang="da-DK"/>
              <a:t>Klik for at redigere titeltypografien i masteren</a:t>
            </a:r>
            <a:endParaRPr lang="en-DK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C71F9E-F53E-484B-93FA-8C6CA5996A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429001"/>
            <a:ext cx="5437187" cy="666750"/>
          </a:xfrm>
        </p:spPr>
        <p:txBody>
          <a:bodyPr lIns="0" tIns="0" rIns="0" bIns="0"/>
          <a:lstStyle>
            <a:lvl1pPr marL="0" indent="0" algn="l">
              <a:buNone/>
              <a:defRPr lang="en-US" sz="2400" kern="1200" cap="all" baseline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DK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8BF8D12C-AB5E-4244-ABEC-390DD035EFA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03950" y="333375"/>
            <a:ext cx="5437188" cy="6191250"/>
          </a:xfrm>
          <a:pattFill prst="pct50">
            <a:fgClr>
              <a:schemeClr val="accent1"/>
            </a:fgClr>
            <a:bgClr>
              <a:schemeClr val="accent1">
                <a:lumMod val="20000"/>
                <a:lumOff val="80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900">
                <a:latin typeface="+mn-lt"/>
              </a:defRPr>
            </a:lvl1pPr>
          </a:lstStyle>
          <a:p>
            <a:r>
              <a:rPr lang="en-DK" dirty="0"/>
              <a:t>Insert Header Picture</a:t>
            </a:r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3F02DC30-D565-9641-A2F4-D52869589F3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50863" y="5891025"/>
            <a:ext cx="633600" cy="633600"/>
          </a:xfrm>
        </p:spPr>
        <p:txBody>
          <a:bodyPr>
            <a:normAutofit/>
          </a:bodyPr>
          <a:lstStyle>
            <a:lvl1pPr marL="0" indent="0" algn="ctr">
              <a:buNone/>
              <a:defRPr sz="900">
                <a:latin typeface="+mn-lt"/>
              </a:defRPr>
            </a:lvl1pPr>
          </a:lstStyle>
          <a:p>
            <a:r>
              <a:rPr lang="en-DK" dirty="0"/>
              <a:t>SDI Icon</a:t>
            </a:r>
          </a:p>
        </p:txBody>
      </p:sp>
      <p:sp>
        <p:nvSpPr>
          <p:cNvPr id="8" name="Picture Placeholder 30">
            <a:extLst>
              <a:ext uri="{FF2B5EF4-FFF2-40B4-BE49-F238E27FC236}">
                <a16:creationId xmlns:a16="http://schemas.microsoft.com/office/drawing/2014/main" id="{F17BBEB6-BF74-1043-B739-055B7574347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266313" y="5891025"/>
            <a:ext cx="633600" cy="633600"/>
          </a:xfrm>
        </p:spPr>
        <p:txBody>
          <a:bodyPr>
            <a:normAutofit/>
          </a:bodyPr>
          <a:lstStyle>
            <a:lvl1pPr marL="0" indent="0" algn="ctr">
              <a:buNone/>
              <a:defRPr sz="900">
                <a:latin typeface="+mn-lt"/>
              </a:defRPr>
            </a:lvl1pPr>
          </a:lstStyle>
          <a:p>
            <a:r>
              <a:rPr lang="en-DK" dirty="0"/>
              <a:t>SDI Icon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C0D55E9-6163-9E4C-A1C7-5AEA58141304}"/>
              </a:ext>
            </a:extLst>
          </p:cNvPr>
          <p:cNvSpPr/>
          <p:nvPr userDrawn="1"/>
        </p:nvSpPr>
        <p:spPr>
          <a:xfrm>
            <a:off x="550863" y="333375"/>
            <a:ext cx="2541600" cy="10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0" name="Picture Placeholder 30">
            <a:extLst>
              <a:ext uri="{FF2B5EF4-FFF2-40B4-BE49-F238E27FC236}">
                <a16:creationId xmlns:a16="http://schemas.microsoft.com/office/drawing/2014/main" id="{B0B345B1-04E9-AE4A-8E74-903CF9513C4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981763" y="5891025"/>
            <a:ext cx="633600" cy="633600"/>
          </a:xfrm>
        </p:spPr>
        <p:txBody>
          <a:bodyPr>
            <a:normAutofit/>
          </a:bodyPr>
          <a:lstStyle>
            <a:lvl1pPr marL="0" indent="0" algn="ctr">
              <a:buNone/>
              <a:defRPr sz="900">
                <a:latin typeface="+mn-lt"/>
              </a:defRPr>
            </a:lvl1pPr>
          </a:lstStyle>
          <a:p>
            <a:r>
              <a:rPr lang="en-DK" dirty="0"/>
              <a:t>SDI Icon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28B41B-958D-9F4A-86C2-B6D22C1FCE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0862" y="4095751"/>
            <a:ext cx="5437186" cy="1657349"/>
          </a:xfrm>
        </p:spPr>
        <p:txBody>
          <a:bodyPr anchor="t"/>
          <a:lstStyle>
            <a:lvl1pPr marL="0" indent="0">
              <a:buNone/>
              <a:defRPr lang="en-DK" sz="800" b="0">
                <a:effectLst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da-DK" sz="800" b="1" dirty="0">
                <a:solidFill>
                  <a:srgbClr val="4C4C4C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 (Body CS)"/>
              </a:rPr>
              <a:t>Noter</a:t>
            </a:r>
            <a:endParaRPr lang="en-DK" sz="800" dirty="0">
              <a:solidFill>
                <a:srgbClr val="4C4C4C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 (Body CS)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045405-0332-2B40-9CDC-1E0348752C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15713" y="6368952"/>
            <a:ext cx="972337" cy="241495"/>
          </a:xfrm>
          <a:prstGeom prst="rect">
            <a:avLst/>
          </a:prstGeom>
        </p:spPr>
      </p:pic>
      <p:sp>
        <p:nvSpPr>
          <p:cNvPr id="14" name="Picture Placeholder 30">
            <a:extLst>
              <a:ext uri="{FF2B5EF4-FFF2-40B4-BE49-F238E27FC236}">
                <a16:creationId xmlns:a16="http://schemas.microsoft.com/office/drawing/2014/main" id="{26550671-BF01-574C-B8ED-C44E55489C1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697213" y="5891025"/>
            <a:ext cx="633600" cy="633600"/>
          </a:xfrm>
        </p:spPr>
        <p:txBody>
          <a:bodyPr>
            <a:normAutofit/>
          </a:bodyPr>
          <a:lstStyle>
            <a:lvl1pPr marL="0" indent="0" algn="ctr">
              <a:buNone/>
              <a:defRPr sz="900">
                <a:latin typeface="+mn-lt"/>
              </a:defRPr>
            </a:lvl1pPr>
          </a:lstStyle>
          <a:p>
            <a:r>
              <a:rPr lang="en-DK" dirty="0"/>
              <a:t>SDI Icon</a:t>
            </a:r>
          </a:p>
        </p:txBody>
      </p:sp>
      <p:sp>
        <p:nvSpPr>
          <p:cNvPr id="15" name="Picture Placeholder 30">
            <a:extLst>
              <a:ext uri="{FF2B5EF4-FFF2-40B4-BE49-F238E27FC236}">
                <a16:creationId xmlns:a16="http://schemas.microsoft.com/office/drawing/2014/main" id="{305DC326-128D-9245-9FDD-0E1D2FC6A39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412663" y="5891025"/>
            <a:ext cx="633600" cy="633600"/>
          </a:xfrm>
        </p:spPr>
        <p:txBody>
          <a:bodyPr>
            <a:normAutofit/>
          </a:bodyPr>
          <a:lstStyle>
            <a:lvl1pPr marL="0" indent="0" algn="ctr">
              <a:buNone/>
              <a:defRPr sz="900">
                <a:latin typeface="+mn-lt"/>
              </a:defRPr>
            </a:lvl1pPr>
          </a:lstStyle>
          <a:p>
            <a:r>
              <a:rPr lang="en-DK" dirty="0"/>
              <a:t>SDI Icon</a:t>
            </a:r>
          </a:p>
        </p:txBody>
      </p:sp>
      <p:sp>
        <p:nvSpPr>
          <p:cNvPr id="16" name="Picture Placeholder 30">
            <a:extLst>
              <a:ext uri="{FF2B5EF4-FFF2-40B4-BE49-F238E27FC236}">
                <a16:creationId xmlns:a16="http://schemas.microsoft.com/office/drawing/2014/main" id="{76449425-29A2-284A-8C31-2F2C5EB26F0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128113" y="5891025"/>
            <a:ext cx="633600" cy="633600"/>
          </a:xfrm>
        </p:spPr>
        <p:txBody>
          <a:bodyPr>
            <a:normAutofit/>
          </a:bodyPr>
          <a:lstStyle>
            <a:lvl1pPr marL="0" indent="0" algn="ctr">
              <a:buNone/>
              <a:defRPr sz="900">
                <a:latin typeface="+mn-lt"/>
              </a:defRPr>
            </a:lvl1pPr>
          </a:lstStyle>
          <a:p>
            <a:r>
              <a:rPr lang="en-DK" dirty="0"/>
              <a:t>SDI Icon</a:t>
            </a:r>
          </a:p>
        </p:txBody>
      </p:sp>
    </p:spTree>
    <p:extLst>
      <p:ext uri="{BB962C8B-B14F-4D97-AF65-F5344CB8AC3E}">
        <p14:creationId xmlns:p14="http://schemas.microsoft.com/office/powerpoint/2010/main" val="16694394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40D93-4501-6146-939F-FE3664A96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D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53847C-726F-774E-A131-C623348594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D9BDCD-5A2E-CD48-9FEC-13ABB76D8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FC379F50-8E65-ED4E-A6C9-0EE0EBA3B25C}" type="datetime1">
              <a:rPr lang="da-DK" smtClean="0"/>
              <a:t>03-03-2022</a:t>
            </a:fld>
            <a:endParaRPr lang="en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A9C5D8-E9ED-8840-AB9E-579FE0ADA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verdensmålene.dk</a:t>
            </a:r>
            <a:endParaRPr lang="en-D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9D4AB7-9137-7640-A567-7D7A5ADC3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DK"/>
              <a:t>|  </a:t>
            </a:r>
            <a:fld id="{73361457-7C29-0A44-A4DD-374480AAC2F3}" type="slidenum">
              <a:rPr lang="en-DK" smtClean="0"/>
              <a:pPr/>
              <a:t>‹nr.›</a:t>
            </a:fld>
            <a:r>
              <a:rPr lang="en-DK"/>
              <a:t>  |</a:t>
            </a:r>
            <a:endParaRPr lang="en-DK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6EFB0C-A002-5C4E-AD88-A07D0F40CF24}"/>
              </a:ext>
            </a:extLst>
          </p:cNvPr>
          <p:cNvSpPr/>
          <p:nvPr userDrawn="1"/>
        </p:nvSpPr>
        <p:spPr>
          <a:xfrm>
            <a:off x="550863" y="333375"/>
            <a:ext cx="2541600" cy="10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617652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82C5E9-691F-694D-8A31-F57F805748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  <a:endParaRPr lang="en-D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7AC4D2-7C18-EB48-9DE2-BE11F61A02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10B549-E0C8-D849-AEC0-45A72D5CD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F0780D72-200D-0048-A72E-7681042701DA}" type="datetime1">
              <a:rPr lang="da-DK" smtClean="0"/>
              <a:t>03-03-2022</a:t>
            </a:fld>
            <a:endParaRPr lang="en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34A4BD-2CCB-B242-A37C-28BF97247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verdensmålene.dk</a:t>
            </a:r>
            <a:endParaRPr lang="en-D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3F140A-2C6A-CD41-8C25-A0426D519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DK"/>
              <a:t>|  </a:t>
            </a:r>
            <a:fld id="{73361457-7C29-0A44-A4DD-374480AAC2F3}" type="slidenum">
              <a:rPr lang="en-DK" smtClean="0"/>
              <a:pPr/>
              <a:t>‹nr.›</a:t>
            </a:fld>
            <a:r>
              <a:rPr lang="en-DK"/>
              <a:t>  |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2782225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742C0B93-565A-9940-831A-DBBF87FB225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50863" y="1773238"/>
            <a:ext cx="11090275" cy="4498686"/>
          </a:xfrm>
        </p:spPr>
        <p:txBody>
          <a:bodyPr/>
          <a:lstStyle>
            <a:lvl1pPr marL="180000" indent="-180000">
              <a:spcBef>
                <a:spcPts val="1600"/>
              </a:spcBef>
              <a:buClr>
                <a:schemeClr val="accent1"/>
              </a:buClr>
              <a:buFont typeface="Wingdings" pitchFamily="2" charset="2"/>
              <a:buChar char="§"/>
              <a:defRPr baseline="0">
                <a:latin typeface="+mj-lt"/>
              </a:defRPr>
            </a:lvl1pPr>
            <a:lvl2pPr marL="360000" indent="-180000">
              <a:buClr>
                <a:schemeClr val="accent1"/>
              </a:buClr>
              <a:defRPr sz="1500" baseline="0"/>
            </a:lvl2pPr>
            <a:lvl3pPr marL="720000" indent="-180000">
              <a:buClr>
                <a:schemeClr val="accent1"/>
              </a:buClr>
              <a:defRPr sz="1300" baseline="0"/>
            </a:lvl3pPr>
            <a:lvl4pPr marL="1080000" indent="-180000">
              <a:buClr>
                <a:schemeClr val="accent1"/>
              </a:buClr>
              <a:defRPr sz="1300" baseline="0"/>
            </a:lvl4pPr>
            <a:lvl5pPr marL="1440000" indent="-180000">
              <a:buClr>
                <a:schemeClr val="accent1"/>
              </a:buClr>
              <a:defRPr sz="1300" baseline="0"/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DK" dirty="0"/>
          </a:p>
        </p:txBody>
      </p:sp>
      <p:sp>
        <p:nvSpPr>
          <p:cNvPr id="28" name="Date Placeholder 27">
            <a:extLst>
              <a:ext uri="{FF2B5EF4-FFF2-40B4-BE49-F238E27FC236}">
                <a16:creationId xmlns:a16="http://schemas.microsoft.com/office/drawing/2014/main" id="{AC1A7CA2-81A6-A14C-B564-3FEA69F9F3A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r"/>
            <a:fld id="{9156EC16-5C0F-BD43-9584-B955B5B94F0E}" type="datetime1">
              <a:rPr lang="da-DK" smtClean="0"/>
              <a:t>03-03-2022</a:t>
            </a:fld>
            <a:endParaRPr lang="en-DK" dirty="0"/>
          </a:p>
        </p:txBody>
      </p:sp>
      <p:sp>
        <p:nvSpPr>
          <p:cNvPr id="29" name="Footer Placeholder 28">
            <a:extLst>
              <a:ext uri="{FF2B5EF4-FFF2-40B4-BE49-F238E27FC236}">
                <a16:creationId xmlns:a16="http://schemas.microsoft.com/office/drawing/2014/main" id="{6B31A629-2F34-284F-B04E-FF81BB2B779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verdensmålene.dk</a:t>
            </a:r>
            <a:endParaRPr lang="en-DK" dirty="0"/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26C7A13-A879-C042-9A21-9975F56E790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DK"/>
              <a:t>|  </a:t>
            </a:r>
            <a:fld id="{73361457-7C29-0A44-A4DD-374480AAC2F3}" type="slidenum">
              <a:rPr lang="en-DK" smtClean="0"/>
              <a:pPr/>
              <a:t>‹nr.›</a:t>
            </a:fld>
            <a:r>
              <a:rPr lang="en-DK"/>
              <a:t>  |</a:t>
            </a:r>
            <a:endParaRPr lang="en-DK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D45DDCF-C71F-CC49-A951-19E63143879B}"/>
              </a:ext>
            </a:extLst>
          </p:cNvPr>
          <p:cNvSpPr/>
          <p:nvPr userDrawn="1"/>
        </p:nvSpPr>
        <p:spPr>
          <a:xfrm>
            <a:off x="550863" y="333375"/>
            <a:ext cx="2541600" cy="10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E904C1-511A-2446-8AFF-00B72F9F6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639891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468408-47B3-594E-8F97-E94C2FD9D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DB526A4A-152F-4341-9894-B9F8E5F97D0F}" type="datetime1">
              <a:rPr lang="da-DK" smtClean="0"/>
              <a:t>03-03-2022</a:t>
            </a:fld>
            <a:endParaRPr lang="en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A0AEF5-8BC5-1243-B441-E7B9F69E4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verdensmålene.dk</a:t>
            </a:r>
            <a:endParaRPr lang="en-D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24EEA7-230B-B442-8AE8-248C018BE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DK"/>
              <a:t>|  </a:t>
            </a:r>
            <a:fld id="{73361457-7C29-0A44-A4DD-374480AAC2F3}" type="slidenum">
              <a:rPr lang="en-DK" smtClean="0"/>
              <a:pPr/>
              <a:t>‹nr.›</a:t>
            </a:fld>
            <a:r>
              <a:rPr lang="en-DK"/>
              <a:t>  |</a:t>
            </a:r>
            <a:endParaRPr lang="en-DK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BF1C26-DB8C-A14F-9045-99F3DAE610FF}"/>
              </a:ext>
            </a:extLst>
          </p:cNvPr>
          <p:cNvSpPr/>
          <p:nvPr userDrawn="1"/>
        </p:nvSpPr>
        <p:spPr>
          <a:xfrm>
            <a:off x="550863" y="333375"/>
            <a:ext cx="2541600" cy="10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8" name="Picture Placeholder 25">
            <a:extLst>
              <a:ext uri="{FF2B5EF4-FFF2-40B4-BE49-F238E27FC236}">
                <a16:creationId xmlns:a16="http://schemas.microsoft.com/office/drawing/2014/main" id="{78702FCA-4FD1-FD42-8785-0EBD72CFD62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03950" y="333375"/>
            <a:ext cx="5437188" cy="6191250"/>
          </a:xfrm>
          <a:pattFill prst="pct50">
            <a:fgClr>
              <a:schemeClr val="accent1"/>
            </a:fgClr>
            <a:bgClr>
              <a:schemeClr val="accent1">
                <a:lumMod val="20000"/>
                <a:lumOff val="80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900">
                <a:latin typeface="+mn-lt"/>
              </a:defRPr>
            </a:lvl1pPr>
          </a:lstStyle>
          <a:p>
            <a:r>
              <a:rPr lang="en-DK" dirty="0"/>
              <a:t>Insert Header Picture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348BE07B-A61E-0D43-B10D-948C59DACB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0863" y="3429001"/>
            <a:ext cx="5437187" cy="666750"/>
          </a:xfrm>
        </p:spPr>
        <p:txBody>
          <a:bodyPr lIns="0" tIns="0" rIns="0" bIns="0"/>
          <a:lstStyle>
            <a:lvl1pPr marL="0" indent="0" algn="l">
              <a:buNone/>
              <a:defRPr lang="en-US" sz="2400" kern="1200" cap="all" baseline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section subtitle</a:t>
            </a:r>
            <a:endParaRPr lang="en-DK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F7AEBE3-6D25-DF48-938E-03CBE19853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6"/>
            <a:ext cx="5437187" cy="2879726"/>
          </a:xfrm>
        </p:spPr>
        <p:txBody>
          <a:bodyPr anchor="b"/>
          <a:lstStyle>
            <a:lvl1pPr algn="l">
              <a:lnSpc>
                <a:spcPct val="70000"/>
              </a:lnSpc>
              <a:defRPr sz="6000" cap="all" baseline="0"/>
            </a:lvl1pPr>
          </a:lstStyle>
          <a:p>
            <a:r>
              <a:rPr lang="da-DK"/>
              <a:t>Klik for at redigere titeltypografien i masteren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1090457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68A84-3D3E-DE41-9FD5-2E8DCF1B6B6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50866" y="1773239"/>
            <a:ext cx="5437184" cy="4535487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DK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F2E53E-C900-AA4F-94EE-A25DF55E5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9932CF46-6BDC-004B-AE47-E15623DAC347}" type="datetime1">
              <a:rPr lang="da-DK" smtClean="0"/>
              <a:t>03-03-2022</a:t>
            </a:fld>
            <a:endParaRPr lang="en-DK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64669-C29E-E845-967F-B127027E8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verdensmålene.dk</a:t>
            </a:r>
            <a:endParaRPr lang="en-DK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FE2136-3566-5744-B816-4D77EB644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DK"/>
              <a:t>|  </a:t>
            </a:r>
            <a:fld id="{73361457-7C29-0A44-A4DD-374480AAC2F3}" type="slidenum">
              <a:rPr lang="en-DK" smtClean="0"/>
              <a:pPr/>
              <a:t>‹nr.›</a:t>
            </a:fld>
            <a:r>
              <a:rPr lang="en-DK"/>
              <a:t>  |</a:t>
            </a:r>
            <a:endParaRPr lang="en-DK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98FC2B3-7E64-1448-ABFD-07B2446E63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  <a:endParaRPr lang="en-DK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95E2A9-755D-634D-BDB7-AE31ED8D8A1D}"/>
              </a:ext>
            </a:extLst>
          </p:cNvPr>
          <p:cNvSpPr/>
          <p:nvPr userDrawn="1"/>
        </p:nvSpPr>
        <p:spPr>
          <a:xfrm>
            <a:off x="550863" y="333375"/>
            <a:ext cx="2541600" cy="10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34761E24-235D-B547-B6C9-8219843C865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203950" y="1773238"/>
            <a:ext cx="5437188" cy="4535487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369042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4901AF-66F3-7247-8E2B-C0EF1ADD910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50864" y="1773236"/>
            <a:ext cx="5446712" cy="6336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B3D664-B48E-7E40-9CBD-58F193A4F79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50863" y="2406836"/>
            <a:ext cx="5437187" cy="3901889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DK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A15990-DC83-384A-8E38-D96EB95A53BE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03950" y="1773237"/>
            <a:ext cx="5437186" cy="6336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124B75-1DBA-214A-92C5-D3209CA627A4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203950" y="2406836"/>
            <a:ext cx="5437188" cy="3901889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DK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89EE60D-10C4-2D47-A0FD-F722F97A62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  <a:endParaRPr lang="en-DK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8C652861-5F1F-624C-91A3-341EE9F5C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4144BB18-A6AA-1540-B2B2-E671C9C180BE}" type="datetime1">
              <a:rPr lang="da-DK" smtClean="0"/>
              <a:t>03-03-2022</a:t>
            </a:fld>
            <a:endParaRPr lang="en-DK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9CD542B-868B-EB45-A088-F6A7C397B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verdensmålene.dk</a:t>
            </a:r>
            <a:endParaRPr lang="en-DK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4B2ACF5A-18A7-9E49-ABE1-EF72488A5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DK"/>
              <a:t>|  </a:t>
            </a:r>
            <a:fld id="{73361457-7C29-0A44-A4DD-374480AAC2F3}" type="slidenum">
              <a:rPr lang="en-DK" smtClean="0"/>
              <a:pPr/>
              <a:t>‹nr.›</a:t>
            </a:fld>
            <a:r>
              <a:rPr lang="en-DK"/>
              <a:t>  |</a:t>
            </a:r>
            <a:endParaRPr lang="en-DK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887E824-1E73-0B41-802C-6396A6658566}"/>
              </a:ext>
            </a:extLst>
          </p:cNvPr>
          <p:cNvSpPr/>
          <p:nvPr userDrawn="1"/>
        </p:nvSpPr>
        <p:spPr>
          <a:xfrm>
            <a:off x="550863" y="333375"/>
            <a:ext cx="2541600" cy="10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29983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E4789B4-95C2-9749-A2ED-595CC03B6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  <a:endParaRPr lang="en-DK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24AE2C-8546-1741-8DAE-344D0857B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0104234F-9D1D-914E-A99A-E78B8C4DDBB4}" type="datetime1">
              <a:rPr lang="da-DK" smtClean="0"/>
              <a:t>03-03-2022</a:t>
            </a:fld>
            <a:endParaRPr lang="en-DK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78CAED28-ED9F-CF46-BF19-99B0E7B60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verdensmålene.dk</a:t>
            </a:r>
            <a:endParaRPr lang="en-DK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EB884FD-1AFA-1348-BA44-030D0E89F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DK"/>
              <a:t>|  </a:t>
            </a:r>
            <a:fld id="{73361457-7C29-0A44-A4DD-374480AAC2F3}" type="slidenum">
              <a:rPr lang="en-DK" smtClean="0"/>
              <a:pPr/>
              <a:t>‹nr.›</a:t>
            </a:fld>
            <a:r>
              <a:rPr lang="en-DK"/>
              <a:t>  |</a:t>
            </a:r>
            <a:endParaRPr lang="en-DK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38B297-D510-6342-9560-77325A8DEC95}"/>
              </a:ext>
            </a:extLst>
          </p:cNvPr>
          <p:cNvSpPr/>
          <p:nvPr userDrawn="1"/>
        </p:nvSpPr>
        <p:spPr>
          <a:xfrm>
            <a:off x="550863" y="333375"/>
            <a:ext cx="2541600" cy="10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588774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436A33-CF3D-9042-916D-7C5FF8916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EE9D4D97-5904-C94F-85E5-278B1CDC3031}" type="datetime1">
              <a:rPr lang="da-DK" smtClean="0"/>
              <a:t>03-03-2022</a:t>
            </a:fld>
            <a:endParaRPr lang="en-DK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3460BD-B3BC-0A40-94D5-6D054945E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verdensmålene.dk</a:t>
            </a:r>
            <a:endParaRPr lang="en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917D79-3BEF-6C4A-991C-9903E3967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DK"/>
              <a:t>|  </a:t>
            </a:r>
            <a:fld id="{73361457-7C29-0A44-A4DD-374480AAC2F3}" type="slidenum">
              <a:rPr lang="en-DK" smtClean="0"/>
              <a:pPr/>
              <a:t>‹nr.›</a:t>
            </a:fld>
            <a:r>
              <a:rPr lang="en-DK"/>
              <a:t>  |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1040669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5BDE99C-5EBE-B446-9B84-7957980F8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DK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8B91BDEB-6CEF-F448-9137-46386DD11B3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3950" y="1773238"/>
            <a:ext cx="5437188" cy="4535487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DK" dirty="0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35A5E971-788B-534A-95E6-A634D514172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50863" y="1773238"/>
            <a:ext cx="5437187" cy="4535487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DK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14D7B80-8796-334D-BD8E-48386701D54F}"/>
              </a:ext>
            </a:extLst>
          </p:cNvPr>
          <p:cNvSpPr/>
          <p:nvPr userDrawn="1"/>
        </p:nvSpPr>
        <p:spPr>
          <a:xfrm>
            <a:off x="550863" y="333375"/>
            <a:ext cx="2541600" cy="10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9CE43D66-CF32-844B-88C2-AFC6CBFB41B9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pPr algn="r"/>
            <a:fld id="{4D849C3B-2B4E-674C-A920-41F21C7D2400}" type="datetime1">
              <a:rPr lang="da-DK" smtClean="0"/>
              <a:t>03-03-2022</a:t>
            </a:fld>
            <a:endParaRPr lang="en-DK" dirty="0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E069604C-AA13-1546-8FB0-F4ECB5EDB0D5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 algn="l"/>
            <a:r>
              <a:rPr lang="en-US"/>
              <a:t>verdensmålene.dk</a:t>
            </a:r>
            <a:endParaRPr lang="en-DK" dirty="0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3A1384FE-41B8-8D47-A8D9-EDEF4843B1E8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DK"/>
              <a:t>|  </a:t>
            </a:r>
            <a:fld id="{73361457-7C29-0A44-A4DD-374480AAC2F3}" type="slidenum">
              <a:rPr lang="en-DK" smtClean="0"/>
              <a:pPr/>
              <a:t>‹nr.›</a:t>
            </a:fld>
            <a:r>
              <a:rPr lang="en-DK"/>
              <a:t>  |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2947656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C05CD9A-ADAB-6840-B90D-13E27004BC88}"/>
              </a:ext>
            </a:extLst>
          </p:cNvPr>
          <p:cNvSpPr/>
          <p:nvPr userDrawn="1"/>
        </p:nvSpPr>
        <p:spPr>
          <a:xfrm>
            <a:off x="6096000" y="0"/>
            <a:ext cx="5975350" cy="6858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2B1FD1-EF7B-4044-9023-1495CF06BB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03950" y="549275"/>
            <a:ext cx="5437186" cy="57594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en-DK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950BC9C5-E23E-6149-9A7F-E2AED8B8C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39022"/>
            <a:ext cx="5437187" cy="1234216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DK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4C7599-CE00-5548-A4F8-7AE149B11589}"/>
              </a:ext>
            </a:extLst>
          </p:cNvPr>
          <p:cNvSpPr/>
          <p:nvPr userDrawn="1"/>
        </p:nvSpPr>
        <p:spPr>
          <a:xfrm>
            <a:off x="550863" y="333375"/>
            <a:ext cx="2541600" cy="10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2E0079B-21D5-8240-AA74-755FD7D21E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0863" y="1773238"/>
            <a:ext cx="5437187" cy="4535487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DK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A6FA2E5C-61C5-D948-B56B-73709035370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r"/>
            <a:fld id="{93A065E4-BA26-6E4A-A526-67E235382C17}" type="datetime1">
              <a:rPr lang="da-DK" smtClean="0"/>
              <a:t>03-03-2022</a:t>
            </a:fld>
            <a:endParaRPr lang="en-DK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BB07686-A3BC-464E-B022-50F0864A929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verdensmålene.dk</a:t>
            </a:r>
            <a:endParaRPr lang="en-DK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6CE45174-7363-894D-8FA2-A8A91DDF53D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DK"/>
              <a:t>|  </a:t>
            </a:r>
            <a:fld id="{73361457-7C29-0A44-A4DD-374480AAC2F3}" type="slidenum">
              <a:rPr lang="en-DK" smtClean="0"/>
              <a:pPr/>
              <a:t>‹nr.›</a:t>
            </a:fld>
            <a:r>
              <a:rPr lang="en-DK"/>
              <a:t>  |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2094702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C6BCDF-9E6C-7646-AAB5-E31047204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4"/>
            <a:ext cx="11090273" cy="1223963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endParaRPr lang="en-D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57CAED-1A74-9845-816D-1A18FC7F54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2" y="1773239"/>
            <a:ext cx="11090274" cy="453548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DK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9FA62B-CD4F-D048-AD7F-266B9A0238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29122" y="6524625"/>
            <a:ext cx="600044" cy="217488"/>
          </a:xfrm>
          <a:prstGeom prst="rect">
            <a:avLst/>
          </a:prstGeom>
        </p:spPr>
        <p:txBody>
          <a:bodyPr vert="horz" lIns="0" tIns="0" rIns="0" bIns="21600" rtlCol="0" anchor="b"/>
          <a:lstStyle>
            <a:lvl1pPr algn="l"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algn="r"/>
            <a:fld id="{9A8B6AB3-408A-3440-AA23-980B846B0E46}" type="datetime1">
              <a:rPr lang="da-DK" smtClean="0"/>
              <a:t>03-03-2022</a:t>
            </a:fld>
            <a:endParaRPr lang="en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AC227-3279-AD43-9664-7D57A34874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0863" y="6524625"/>
            <a:ext cx="9234487" cy="217488"/>
          </a:xfrm>
          <a:prstGeom prst="rect">
            <a:avLst/>
          </a:prstGeom>
        </p:spPr>
        <p:txBody>
          <a:bodyPr vert="horz" lIns="0" tIns="0" rIns="0" bIns="21600" rtlCol="0" anchor="b"/>
          <a:lstStyle>
            <a:lvl1pPr algn="ctr"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algn="l"/>
            <a:r>
              <a:rPr lang="en-US"/>
              <a:t>verdensmålene.dk</a:t>
            </a:r>
            <a:endParaRPr lang="en-D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CF94AE-C2D0-F24B-855B-6BB7F0F361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9649" y="6524625"/>
            <a:ext cx="471487" cy="21748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000" b="1" i="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DK" dirty="0"/>
              <a:t>|  </a:t>
            </a:r>
            <a:fld id="{73361457-7C29-0A44-A4DD-374480AAC2F3}" type="slidenum">
              <a:rPr lang="en-DK" smtClean="0"/>
              <a:pPr/>
              <a:t>‹nr.›</a:t>
            </a:fld>
            <a:r>
              <a:rPr lang="en-DK" dirty="0"/>
              <a:t>  |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A5E046-382A-834D-A216-1F10C9FE8716}"/>
              </a:ext>
            </a:extLst>
          </p:cNvPr>
          <p:cNvSpPr/>
          <p:nvPr userDrawn="1"/>
        </p:nvSpPr>
        <p:spPr>
          <a:xfrm>
            <a:off x="12072938" y="0"/>
            <a:ext cx="11906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037193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ln>
            <a:noFill/>
          </a:ln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179388" indent="-180000" algn="l" defTabSz="914400" rtl="0" eaLnBrk="1" latinLnBrk="0" hangingPunct="1">
        <a:lnSpc>
          <a:spcPct val="90000"/>
        </a:lnSpc>
        <a:spcBef>
          <a:spcPts val="1600"/>
        </a:spcBef>
        <a:buClr>
          <a:schemeClr val="accent1"/>
        </a:buClr>
        <a:buFont typeface="Wingdings" pitchFamily="2" charset="2"/>
        <a:buChar char="§"/>
        <a:tabLst/>
        <a:defRPr sz="2600" b="0" i="0" kern="1200" baseline="0">
          <a:solidFill>
            <a:schemeClr val="tx1"/>
          </a:solidFill>
          <a:latin typeface="+mj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720000" indent="-1800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80000" indent="-1800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40000" indent="-1800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3" userDrawn="1">
          <p15:clr>
            <a:srgbClr val="F26B43"/>
          </p15:clr>
        </p15:guide>
        <p15:guide id="2" pos="7605" userDrawn="1">
          <p15:clr>
            <a:srgbClr val="F26B43"/>
          </p15:clr>
        </p15:guide>
        <p15:guide id="3" orient="horz" pos="4247" userDrawn="1">
          <p15:clr>
            <a:srgbClr val="F26B43"/>
          </p15:clr>
        </p15:guide>
        <p15:guide id="4" pos="75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  <p15:guide id="13" pos="347" userDrawn="1">
          <p15:clr>
            <a:srgbClr val="F26B43"/>
          </p15:clr>
        </p15:guide>
        <p15:guide id="14" pos="3840" userDrawn="1">
          <p15:clr>
            <a:srgbClr val="F26B43"/>
          </p15:clr>
        </p15:guide>
        <p15:guide id="15" orient="horz" pos="2160" userDrawn="1">
          <p15:clr>
            <a:srgbClr val="F26B43"/>
          </p15:clr>
        </p15:guide>
        <p15:guide id="16" pos="3772" userDrawn="1">
          <p15:clr>
            <a:srgbClr val="F26B43"/>
          </p15:clr>
        </p15:guide>
        <p15:guide id="17" pos="3908" userDrawn="1">
          <p15:clr>
            <a:srgbClr val="F26B43"/>
          </p15:clr>
        </p15:guide>
        <p15:guide id="18" pos="7333" userDrawn="1">
          <p15:clr>
            <a:srgbClr val="F26B43"/>
          </p15:clr>
        </p15:guide>
        <p15:guide id="19" orient="horz" pos="1117" userDrawn="1">
          <p15:clr>
            <a:srgbClr val="F26B43"/>
          </p15:clr>
        </p15:guide>
        <p15:guide id="20" orient="horz" pos="3974" userDrawn="1">
          <p15:clr>
            <a:srgbClr val="F26B43"/>
          </p15:clr>
        </p15:guide>
        <p15:guide id="21" orient="horz" pos="346" userDrawn="1">
          <p15:clr>
            <a:srgbClr val="F26B43"/>
          </p15:clr>
        </p15:guide>
        <p15:guide id="22" orient="horz" pos="21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3A9A8-69B0-E447-B2DF-27715DB1EC3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Bæredygtige</a:t>
            </a:r>
            <a:r>
              <a:rPr lang="en-US" dirty="0"/>
              <a:t> </a:t>
            </a:r>
            <a:r>
              <a:rPr lang="en-US" dirty="0" err="1"/>
              <a:t>proteiner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– fra </a:t>
            </a:r>
            <a:r>
              <a:rPr lang="en-US" dirty="0" err="1"/>
              <a:t>insekter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fiskefoder</a:t>
            </a:r>
            <a:endParaRPr lang="en-DK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5BE166-CA98-6B46-9CDC-5D0D15BFB2B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Lektion</a:t>
            </a:r>
            <a:r>
              <a:rPr lang="en-US"/>
              <a:t> 2: </a:t>
            </a:r>
            <a:r>
              <a:rPr lang="en-US" dirty="0" err="1"/>
              <a:t>bæredygtige</a:t>
            </a:r>
            <a:r>
              <a:rPr lang="en-US" dirty="0"/>
              <a:t> </a:t>
            </a:r>
            <a:r>
              <a:rPr lang="en-US" dirty="0" err="1"/>
              <a:t>proteiner</a:t>
            </a:r>
            <a:r>
              <a:rPr lang="en-US" dirty="0"/>
              <a:t> 2 - </a:t>
            </a:r>
            <a:r>
              <a:rPr lang="en-US" dirty="0" err="1"/>
              <a:t>Aminosyrer</a:t>
            </a:r>
            <a:endParaRPr lang="en-DK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E223B4E-7933-D344-BB44-B04C11BCC03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14" name="Pladsholder til billede 13">
            <a:extLst>
              <a:ext uri="{FF2B5EF4-FFF2-40B4-BE49-F238E27FC236}">
                <a16:creationId xmlns:a16="http://schemas.microsoft.com/office/drawing/2014/main" id="{D336A475-2FE2-458B-B099-7AD2C7FAE13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/>
      </p:pic>
      <p:pic>
        <p:nvPicPr>
          <p:cNvPr id="22" name="Pladsholder til billede 21">
            <a:extLst>
              <a:ext uri="{FF2B5EF4-FFF2-40B4-BE49-F238E27FC236}">
                <a16:creationId xmlns:a16="http://schemas.microsoft.com/office/drawing/2014/main" id="{88CB26E4-6DC3-4828-989E-13747B73B77B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54976" y="5891025"/>
            <a:ext cx="633600" cy="633600"/>
          </a:xfrm>
        </p:spPr>
      </p:pic>
      <p:pic>
        <p:nvPicPr>
          <p:cNvPr id="12" name="Picture Placeholder 4">
            <a:extLst>
              <a:ext uri="{FF2B5EF4-FFF2-40B4-BE49-F238E27FC236}">
                <a16:creationId xmlns:a16="http://schemas.microsoft.com/office/drawing/2014/main" id="{FF06F0DF-328A-4D9E-AEE7-1651584D2E8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6844" r="26844"/>
          <a:stretch/>
        </p:blipFill>
        <p:spPr>
          <a:xfrm>
            <a:off x="6203950" y="312239"/>
            <a:ext cx="5589588" cy="6364786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accent1">
                <a:lumMod val="20000"/>
                <a:lumOff val="80000"/>
              </a:schemeClr>
            </a:bgClr>
          </a:pattFill>
        </p:spPr>
      </p:pic>
    </p:spTree>
    <p:extLst>
      <p:ext uri="{BB962C8B-B14F-4D97-AF65-F5344CB8AC3E}">
        <p14:creationId xmlns:p14="http://schemas.microsoft.com/office/powerpoint/2010/main" val="26840901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BA85462A-FB7A-4730-8F52-0B422DDC214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r"/>
            <a:fld id="{9156EC16-5C0F-BD43-9584-B955B5B94F0E}" type="datetime1">
              <a:rPr lang="da-DK" smtClean="0"/>
              <a:t>03-03-2022</a:t>
            </a:fld>
            <a:endParaRPr lang="en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0C2E8EF0-9C66-4F50-B4F7-FFF2B54C65E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dirty="0"/>
              <a:t>verdensmålene.dk</a:t>
            </a:r>
            <a:endParaRPr lang="en-DK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AC3FF0A6-616C-4B40-B351-8150BD20CE5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DK"/>
              <a:t>|  </a:t>
            </a:r>
            <a:fld id="{73361457-7C29-0A44-A4DD-374480AAC2F3}" type="slidenum">
              <a:rPr lang="en-DK" smtClean="0"/>
              <a:pPr/>
              <a:t>10</a:t>
            </a:fld>
            <a:r>
              <a:rPr lang="en-DK"/>
              <a:t>  |</a:t>
            </a:r>
            <a:endParaRPr lang="en-DK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4633DB6-7914-4F8C-9116-0CCBD3418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Peptidbinding</a:t>
            </a:r>
            <a:r>
              <a:rPr lang="en-US" dirty="0"/>
              <a:t> - </a:t>
            </a:r>
            <a:r>
              <a:rPr lang="en-US" dirty="0" err="1"/>
              <a:t>amider</a:t>
            </a:r>
            <a:endParaRPr lang="en-DK" dirty="0"/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EFE6EF5C-7A51-4A35-A4A8-E289A85A02B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0864" y="1326776"/>
            <a:ext cx="11090272" cy="42201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dirty="0">
                <a:cs typeface="Times New Roman" panose="02020603050405020304" pitchFamily="18" charset="0"/>
              </a:rPr>
              <a:t>To (og flere) aminosyrer kan bindes sammen ved at lave en </a:t>
            </a:r>
            <a:r>
              <a:rPr lang="da-DK" b="1" dirty="0">
                <a:cs typeface="Times New Roman" panose="02020603050405020304" pitchFamily="18" charset="0"/>
              </a:rPr>
              <a:t>kondensationsreaktion,</a:t>
            </a:r>
            <a:r>
              <a:rPr lang="da-DK" dirty="0">
                <a:cs typeface="Times New Roman" panose="02020603050405020304" pitchFamily="18" charset="0"/>
              </a:rPr>
              <a:t> hvor vand fraspaltes, og der dannes et </a:t>
            </a:r>
            <a:r>
              <a:rPr lang="da-DK" b="1" dirty="0">
                <a:solidFill>
                  <a:schemeClr val="accent4"/>
                </a:solidFill>
                <a:cs typeface="Times New Roman" panose="02020603050405020304" pitchFamily="18" charset="0"/>
              </a:rPr>
              <a:t>amid</a:t>
            </a:r>
            <a:r>
              <a:rPr lang="da-DK" dirty="0">
                <a:solidFill>
                  <a:schemeClr val="accent5"/>
                </a:solidFill>
                <a:cs typeface="Times New Roman" panose="02020603050405020304" pitchFamily="18" charset="0"/>
              </a:rPr>
              <a:t>.</a:t>
            </a:r>
          </a:p>
          <a:p>
            <a:endParaRPr lang="da-DK" dirty="0">
              <a:cs typeface="Times New Roman" panose="02020603050405020304" pitchFamily="18" charset="0"/>
            </a:endParaRPr>
          </a:p>
          <a:p>
            <a:endParaRPr lang="da-DK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a-DK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a-DK" dirty="0">
                <a:cs typeface="Times New Roman" panose="02020603050405020304" pitchFamily="18" charset="0"/>
              </a:rPr>
              <a:t>På denne måde dannes proteiner eller peptider, som de kaldes, hvis de er tilpas små.</a:t>
            </a:r>
          </a:p>
          <a:p>
            <a:pPr marL="0" indent="0">
              <a:buNone/>
            </a:pPr>
            <a:r>
              <a:rPr lang="da-DK" dirty="0">
                <a:cs typeface="Times New Roman" panose="02020603050405020304" pitchFamily="18" charset="0"/>
              </a:rPr>
              <a:t>Dette er eksempelvis et </a:t>
            </a:r>
            <a:r>
              <a:rPr lang="da-DK" b="1" dirty="0" err="1">
                <a:cs typeface="Times New Roman" panose="02020603050405020304" pitchFamily="18" charset="0"/>
              </a:rPr>
              <a:t>dipeptid</a:t>
            </a:r>
            <a:r>
              <a:rPr lang="da-DK" b="1" dirty="0"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da-DK" dirty="0">
                <a:cs typeface="Times New Roman" panose="02020603050405020304" pitchFamily="18" charset="0"/>
              </a:rPr>
              <a:t>Og når man har med proteiner og peptider at gøre, kan man også sige, at der dannes en </a:t>
            </a:r>
            <a:r>
              <a:rPr lang="da-DK" b="1" dirty="0">
                <a:solidFill>
                  <a:schemeClr val="accent6"/>
                </a:solidFill>
                <a:cs typeface="Times New Roman" panose="02020603050405020304" pitchFamily="18" charset="0"/>
              </a:rPr>
              <a:t>peptidbinding.</a:t>
            </a:r>
            <a:endParaRPr lang="da-DK" sz="2800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0" name="Rektangel: afrundede hjørner 9">
            <a:extLst>
              <a:ext uri="{FF2B5EF4-FFF2-40B4-BE49-F238E27FC236}">
                <a16:creationId xmlns:a16="http://schemas.microsoft.com/office/drawing/2014/main" id="{B6F32E8E-EE14-4775-9DA9-2B94F0767A2A}"/>
              </a:ext>
            </a:extLst>
          </p:cNvPr>
          <p:cNvSpPr/>
          <p:nvPr/>
        </p:nvSpPr>
        <p:spPr>
          <a:xfrm>
            <a:off x="7508582" y="2122114"/>
            <a:ext cx="859971" cy="1336975"/>
          </a:xfrm>
          <a:prstGeom prst="roundRect">
            <a:avLst/>
          </a:pr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" name="Rektangel: afrundede hjørner 13">
            <a:extLst>
              <a:ext uri="{FF2B5EF4-FFF2-40B4-BE49-F238E27FC236}">
                <a16:creationId xmlns:a16="http://schemas.microsoft.com/office/drawing/2014/main" id="{4588234B-6572-4376-A0C7-39DA9680B181}"/>
              </a:ext>
            </a:extLst>
          </p:cNvPr>
          <p:cNvSpPr/>
          <p:nvPr/>
        </p:nvSpPr>
        <p:spPr>
          <a:xfrm>
            <a:off x="5597874" y="5829877"/>
            <a:ext cx="712741" cy="330621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548EA723-F1A4-4831-832C-0B8D79629A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12" t="40210" r="8038" b="37980"/>
          <a:stretch/>
        </p:blipFill>
        <p:spPr>
          <a:xfrm>
            <a:off x="550864" y="2122114"/>
            <a:ext cx="11018880" cy="1608638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74110642-DAA8-46D9-82D9-77A5C24DB4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8740" y="5190869"/>
            <a:ext cx="3774517" cy="1608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679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436F9-11A2-D442-B8B8-A9D3D39D1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Aminosyrer</a:t>
            </a:r>
            <a:r>
              <a:rPr lang="en-US" dirty="0"/>
              <a:t> – </a:t>
            </a:r>
            <a:r>
              <a:rPr lang="en-US" dirty="0" err="1"/>
              <a:t>lektion</a:t>
            </a:r>
            <a:r>
              <a:rPr lang="en-US" dirty="0"/>
              <a:t> 2</a:t>
            </a:r>
            <a:endParaRPr lang="en-DK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F1122C-CE3E-0D41-93C2-C9C78CFF764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 algn="l"/>
            <a:r>
              <a:rPr lang="en-US"/>
              <a:t>verdensmålene.dk</a:t>
            </a:r>
            <a:endParaRPr lang="en-DK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7261DF-21AE-8F41-9947-AF19DE7A6AAB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pPr algn="r"/>
            <a:fld id="{F52FEC59-BC19-9241-B579-A4896E7514EE}" type="datetime1">
              <a:rPr lang="da-DK" smtClean="0"/>
              <a:t>03-03-2022</a:t>
            </a:fld>
            <a:endParaRPr lang="en-DK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585DBB99-8C2B-4469-8E68-890AEB220A9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58811" y="1551565"/>
            <a:ext cx="5437188" cy="4535487"/>
          </a:xfrm>
        </p:spPr>
        <p:txBody>
          <a:bodyPr/>
          <a:lstStyle/>
          <a:p>
            <a:r>
              <a:rPr lang="en-US" dirty="0" err="1"/>
              <a:t>Læringsmål</a:t>
            </a:r>
            <a:endParaRPr lang="en-US" dirty="0"/>
          </a:p>
          <a:p>
            <a:pPr lvl="1"/>
            <a:r>
              <a:rPr lang="da-DK" dirty="0"/>
              <a:t>Kende til opbygningen af aminosyrer og karakterisere dem med hensyn til deres: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/>
              <a:t>Sidekæder og polaritet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 err="1"/>
              <a:t>Zwitter</a:t>
            </a:r>
            <a:r>
              <a:rPr lang="da-DK" dirty="0"/>
              <a:t>-ioner og syre-baseegenskaber</a:t>
            </a:r>
          </a:p>
          <a:p>
            <a:pPr lvl="1"/>
            <a:r>
              <a:rPr lang="da-DK" dirty="0"/>
              <a:t>Opskrive reaktionen, hvor </a:t>
            </a:r>
            <a:r>
              <a:rPr lang="da-DK" dirty="0" err="1"/>
              <a:t>dipeptider</a:t>
            </a:r>
            <a:r>
              <a:rPr lang="da-DK" dirty="0"/>
              <a:t> dannes med peptidbindinger.</a:t>
            </a:r>
          </a:p>
          <a:p>
            <a:endParaRPr lang="en-DK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8049E-B410-4F4B-B508-61352E405A76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DK"/>
              <a:t>|  </a:t>
            </a:r>
            <a:fld id="{73361457-7C29-0A44-A4DD-374480AAC2F3}" type="slidenum">
              <a:rPr lang="en-DK" smtClean="0"/>
              <a:pPr/>
              <a:t>2</a:t>
            </a:fld>
            <a:r>
              <a:rPr lang="en-DK"/>
              <a:t>  |</a:t>
            </a:r>
            <a:endParaRPr lang="en-DK" dirty="0"/>
          </a:p>
        </p:txBody>
      </p:sp>
      <p:pic>
        <p:nvPicPr>
          <p:cNvPr id="9" name="Billede 8" descr="Et billede, der indeholder plante, græs&#10;&#10;Automatisk genereret beskrivelse">
            <a:extLst>
              <a:ext uri="{FF2B5EF4-FFF2-40B4-BE49-F238E27FC236}">
                <a16:creationId xmlns:a16="http://schemas.microsoft.com/office/drawing/2014/main" id="{F383FD1A-BC52-4B4A-B97D-9B806E4845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32" r="-1" b="7990"/>
          <a:stretch/>
        </p:blipFill>
        <p:spPr>
          <a:xfrm>
            <a:off x="6807199" y="3568842"/>
            <a:ext cx="5185262" cy="3289158"/>
          </a:xfrm>
          <a:custGeom>
            <a:avLst/>
            <a:gdLst/>
            <a:ahLst/>
            <a:cxnLst/>
            <a:rect l="l" t="t" r="r" b="b"/>
            <a:pathLst>
              <a:path w="5185262" h="3201454">
                <a:moveTo>
                  <a:pt x="2395657" y="533"/>
                </a:moveTo>
                <a:cubicBezTo>
                  <a:pt x="2853132" y="-10568"/>
                  <a:pt x="3320085" y="151875"/>
                  <a:pt x="3853824" y="495130"/>
                </a:cubicBezTo>
                <a:cubicBezTo>
                  <a:pt x="3965587" y="567021"/>
                  <a:pt x="4071620" y="630367"/>
                  <a:pt x="4174137" y="691568"/>
                </a:cubicBezTo>
                <a:cubicBezTo>
                  <a:pt x="4599096" y="945381"/>
                  <a:pt x="4810106" y="1082014"/>
                  <a:pt x="4963571" y="1412493"/>
                </a:cubicBezTo>
                <a:cubicBezTo>
                  <a:pt x="5115952" y="1740640"/>
                  <a:pt x="5190392" y="2100122"/>
                  <a:pt x="5184988" y="2480884"/>
                </a:cubicBezTo>
                <a:cubicBezTo>
                  <a:pt x="5182321" y="2667133"/>
                  <a:pt x="5160907" y="2854257"/>
                  <a:pt x="5121020" y="3040915"/>
                </a:cubicBezTo>
                <a:lnTo>
                  <a:pt x="5078712" y="3201454"/>
                </a:lnTo>
                <a:lnTo>
                  <a:pt x="5755" y="3201454"/>
                </a:lnTo>
                <a:lnTo>
                  <a:pt x="0" y="3006621"/>
                </a:lnTo>
                <a:cubicBezTo>
                  <a:pt x="4041" y="2932436"/>
                  <a:pt x="14231" y="2856537"/>
                  <a:pt x="30450" y="2777898"/>
                </a:cubicBezTo>
                <a:cubicBezTo>
                  <a:pt x="98304" y="2448859"/>
                  <a:pt x="266355" y="2096783"/>
                  <a:pt x="444335" y="1724033"/>
                </a:cubicBezTo>
                <a:cubicBezTo>
                  <a:pt x="477196" y="1655314"/>
                  <a:pt x="511097" y="1584223"/>
                  <a:pt x="544740" y="1512578"/>
                </a:cubicBezTo>
                <a:cubicBezTo>
                  <a:pt x="845919" y="871350"/>
                  <a:pt x="1079952" y="433962"/>
                  <a:pt x="1570060" y="206371"/>
                </a:cubicBezTo>
                <a:cubicBezTo>
                  <a:pt x="1850099" y="76329"/>
                  <a:pt x="2121172" y="7193"/>
                  <a:pt x="2395657" y="533"/>
                </a:cubicBezTo>
                <a:close/>
              </a:path>
            </a:pathLst>
          </a:custGeom>
        </p:spPr>
      </p:pic>
      <p:pic>
        <p:nvPicPr>
          <p:cNvPr id="10" name="Billede 9" descr="Et billede, der indeholder jord, udendørs, pattedyr&#10;&#10;Automatisk genereret beskrivelse">
            <a:extLst>
              <a:ext uri="{FF2B5EF4-FFF2-40B4-BE49-F238E27FC236}">
                <a16:creationId xmlns:a16="http://schemas.microsoft.com/office/drawing/2014/main" id="{69C7686E-DD3F-4DAC-AE7F-2C8DC34F73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" b="30508"/>
          <a:stretch/>
        </p:blipFill>
        <p:spPr>
          <a:xfrm>
            <a:off x="6568766" y="955922"/>
            <a:ext cx="2299801" cy="2394133"/>
          </a:xfrm>
          <a:custGeom>
            <a:avLst/>
            <a:gdLst/>
            <a:ahLst/>
            <a:cxnLst/>
            <a:rect l="l" t="t" r="r" b="b"/>
            <a:pathLst>
              <a:path w="2246489" h="2351005">
                <a:moveTo>
                  <a:pt x="1151661" y="1443"/>
                </a:moveTo>
                <a:cubicBezTo>
                  <a:pt x="1233631" y="4917"/>
                  <a:pt x="1317535" y="14671"/>
                  <a:pt x="1402443" y="30814"/>
                </a:cubicBezTo>
                <a:cubicBezTo>
                  <a:pt x="1537948" y="56577"/>
                  <a:pt x="1639656" y="114298"/>
                  <a:pt x="1732265" y="217920"/>
                </a:cubicBezTo>
                <a:cubicBezTo>
                  <a:pt x="1829139" y="326311"/>
                  <a:pt x="1908765" y="476638"/>
                  <a:pt x="1993051" y="635816"/>
                </a:cubicBezTo>
                <a:cubicBezTo>
                  <a:pt x="2008576" y="665180"/>
                  <a:pt x="2024662" y="695523"/>
                  <a:pt x="2041004" y="725913"/>
                </a:cubicBezTo>
                <a:cubicBezTo>
                  <a:pt x="2187254" y="997942"/>
                  <a:pt x="2279812" y="1193790"/>
                  <a:pt x="2235234" y="1428254"/>
                </a:cubicBezTo>
                <a:cubicBezTo>
                  <a:pt x="2167312" y="1785504"/>
                  <a:pt x="1965442" y="2009279"/>
                  <a:pt x="1560212" y="2176460"/>
                </a:cubicBezTo>
                <a:cubicBezTo>
                  <a:pt x="1507174" y="2198335"/>
                  <a:pt x="1458538" y="2220330"/>
                  <a:pt x="1411529" y="2241605"/>
                </a:cubicBezTo>
                <a:cubicBezTo>
                  <a:pt x="1216626" y="2329770"/>
                  <a:pt x="1116176" y="2370842"/>
                  <a:pt x="963078" y="2341734"/>
                </a:cubicBezTo>
                <a:cubicBezTo>
                  <a:pt x="811062" y="2312832"/>
                  <a:pt x="667816" y="2247882"/>
                  <a:pt x="537304" y="2148767"/>
                </a:cubicBezTo>
                <a:cubicBezTo>
                  <a:pt x="409636" y="2051788"/>
                  <a:pt x="299638" y="1926926"/>
                  <a:pt x="210472" y="1777713"/>
                </a:cubicBezTo>
                <a:cubicBezTo>
                  <a:pt x="122796" y="1631044"/>
                  <a:pt x="59147" y="1464537"/>
                  <a:pt x="26459" y="1296106"/>
                </a:cubicBezTo>
                <a:cubicBezTo>
                  <a:pt x="-7227" y="1123116"/>
                  <a:pt x="-8744" y="953623"/>
                  <a:pt x="21889" y="792504"/>
                </a:cubicBezTo>
                <a:cubicBezTo>
                  <a:pt x="50778" y="640558"/>
                  <a:pt x="107667" y="506474"/>
                  <a:pt x="190903" y="393892"/>
                </a:cubicBezTo>
                <a:cubicBezTo>
                  <a:pt x="268956" y="288393"/>
                  <a:pt x="370042" y="201917"/>
                  <a:pt x="491313" y="136852"/>
                </a:cubicBezTo>
                <a:cubicBezTo>
                  <a:pt x="677259" y="37131"/>
                  <a:pt x="905753" y="-8977"/>
                  <a:pt x="1151661" y="1443"/>
                </a:cubicBezTo>
                <a:close/>
              </a:path>
            </a:pathLst>
          </a:cu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1" name="Billede 10" descr="Et billede, der indeholder fisk, havbund&#10;&#10;Automatisk genereret beskrivelse">
            <a:extLst>
              <a:ext uri="{FF2B5EF4-FFF2-40B4-BE49-F238E27FC236}">
                <a16:creationId xmlns:a16="http://schemas.microsoft.com/office/drawing/2014/main" id="{103FD373-CD45-4A44-A7CC-92E340D5824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" r="6194" b="4"/>
          <a:stretch/>
        </p:blipFill>
        <p:spPr>
          <a:xfrm>
            <a:off x="8903467" y="0"/>
            <a:ext cx="3093269" cy="2530405"/>
          </a:xfrm>
          <a:custGeom>
            <a:avLst/>
            <a:gdLst/>
            <a:ahLst/>
            <a:cxnLst/>
            <a:rect l="l" t="t" r="r" b="b"/>
            <a:pathLst>
              <a:path w="3093269" h="2530405">
                <a:moveTo>
                  <a:pt x="60381" y="0"/>
                </a:moveTo>
                <a:lnTo>
                  <a:pt x="3093269" y="0"/>
                </a:lnTo>
                <a:lnTo>
                  <a:pt x="3093269" y="1760938"/>
                </a:lnTo>
                <a:lnTo>
                  <a:pt x="3091357" y="1764934"/>
                </a:lnTo>
                <a:cubicBezTo>
                  <a:pt x="3032651" y="1871844"/>
                  <a:pt x="2962668" y="1970741"/>
                  <a:pt x="2881807" y="2060870"/>
                </a:cubicBezTo>
                <a:cubicBezTo>
                  <a:pt x="2718935" y="2242410"/>
                  <a:pt x="2557541" y="2288971"/>
                  <a:pt x="2236713" y="2369092"/>
                </a:cubicBezTo>
                <a:cubicBezTo>
                  <a:pt x="2159321" y="2388405"/>
                  <a:pt x="2079268" y="2408405"/>
                  <a:pt x="1993879" y="2432762"/>
                </a:cubicBezTo>
                <a:cubicBezTo>
                  <a:pt x="1341447" y="2618793"/>
                  <a:pt x="889107" y="2542063"/>
                  <a:pt x="481384" y="2176267"/>
                </a:cubicBezTo>
                <a:cubicBezTo>
                  <a:pt x="213794" y="1936193"/>
                  <a:pt x="150722" y="1611509"/>
                  <a:pt x="84978" y="1143609"/>
                </a:cubicBezTo>
                <a:cubicBezTo>
                  <a:pt x="77638" y="1091332"/>
                  <a:pt x="70023" y="1039358"/>
                  <a:pt x="62604" y="989101"/>
                </a:cubicBezTo>
                <a:cubicBezTo>
                  <a:pt x="22537" y="716545"/>
                  <a:pt x="-15270" y="459119"/>
                  <a:pt x="6250" y="235762"/>
                </a:cubicBezTo>
                <a:cubicBezTo>
                  <a:pt x="11393" y="182380"/>
                  <a:pt x="19838" y="131912"/>
                  <a:pt x="31866" y="8372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125301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3FB32036-7AED-4A00-B452-BEDA98C67F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866" y="1773239"/>
            <a:ext cx="11090269" cy="4535487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da-DK" sz="4000" dirty="0"/>
              <a:t>For at kunne sige noget om proteiner, skal man først vide noget om deres </a:t>
            </a:r>
          </a:p>
          <a:p>
            <a:pPr marL="0" indent="0">
              <a:buNone/>
            </a:pPr>
            <a:r>
              <a:rPr lang="da-DK" sz="4000" dirty="0"/>
              <a:t>byggesten, </a:t>
            </a:r>
            <a:r>
              <a:rPr lang="da-DK" sz="4000" b="1" dirty="0"/>
              <a:t>aminosyrerne.</a:t>
            </a:r>
          </a:p>
          <a:p>
            <a:pPr marL="0" indent="0">
              <a:buNone/>
            </a:pPr>
            <a:endParaRPr lang="da-DK" sz="4000" b="1" dirty="0"/>
          </a:p>
          <a:p>
            <a:pPr marL="0" indent="0">
              <a:buNone/>
            </a:pPr>
            <a:r>
              <a:rPr lang="da-DK" sz="4000" dirty="0">
                <a:solidFill>
                  <a:srgbClr val="000000"/>
                </a:solidFill>
                <a:cs typeface="Times New Roman" panose="02020603050405020304" pitchFamily="18" charset="0"/>
              </a:rPr>
              <a:t>En aminosyre er et organisk stof, der indeholder </a:t>
            </a:r>
            <a:r>
              <a:rPr lang="da-DK" sz="4000" b="1" dirty="0">
                <a:solidFill>
                  <a:schemeClr val="accent4"/>
                </a:solidFill>
                <a:cs typeface="Times New Roman" panose="02020603050405020304" pitchFamily="18" charset="0"/>
              </a:rPr>
              <a:t>en </a:t>
            </a:r>
            <a:r>
              <a:rPr lang="da-DK" sz="4000" b="1" dirty="0" err="1">
                <a:solidFill>
                  <a:schemeClr val="accent4"/>
                </a:solidFill>
                <a:cs typeface="Times New Roman" panose="02020603050405020304" pitchFamily="18" charset="0"/>
              </a:rPr>
              <a:t>amin</a:t>
            </a:r>
            <a:r>
              <a:rPr lang="da-DK" sz="4000" dirty="0">
                <a:solidFill>
                  <a:schemeClr val="accent4"/>
                </a:solidFill>
                <a:cs typeface="Times New Roman" panose="02020603050405020304" pitchFamily="18" charset="0"/>
              </a:rPr>
              <a:t> </a:t>
            </a:r>
            <a:r>
              <a:rPr lang="da-DK" sz="4000" dirty="0">
                <a:cs typeface="Times New Roman" panose="02020603050405020304" pitchFamily="18" charset="0"/>
              </a:rPr>
              <a:t>							</a:t>
            </a:r>
            <a:r>
              <a:rPr lang="da-DK" sz="4000" i="1" dirty="0">
                <a:cs typeface="Times New Roman" panose="02020603050405020304" pitchFamily="18" charset="0"/>
              </a:rPr>
              <a:t>Et protein</a:t>
            </a:r>
          </a:p>
          <a:p>
            <a:pPr marL="0" indent="0">
              <a:buNone/>
            </a:pPr>
            <a:r>
              <a:rPr lang="da-DK" sz="4000" dirty="0">
                <a:solidFill>
                  <a:srgbClr val="000000"/>
                </a:solidFill>
                <a:cs typeface="Times New Roman" panose="02020603050405020304" pitchFamily="18" charset="0"/>
              </a:rPr>
              <a:t>og </a:t>
            </a:r>
            <a:r>
              <a:rPr lang="da-DK" sz="4000" b="1" dirty="0">
                <a:solidFill>
                  <a:schemeClr val="accent3"/>
                </a:solidFill>
                <a:cs typeface="Times New Roman" panose="02020603050405020304" pitchFamily="18" charset="0"/>
              </a:rPr>
              <a:t>en carboxylsyre </a:t>
            </a:r>
            <a:r>
              <a:rPr lang="da-DK" sz="4000" dirty="0">
                <a:cs typeface="Times New Roman" panose="02020603050405020304" pitchFamily="18" charset="0"/>
              </a:rPr>
              <a:t>bundet til et </a:t>
            </a:r>
            <a:r>
              <a:rPr lang="da-DK" sz="4000" dirty="0" err="1">
                <a:cs typeface="Times New Roman" panose="02020603050405020304" pitchFamily="18" charset="0"/>
              </a:rPr>
              <a:t>carbon</a:t>
            </a:r>
            <a:r>
              <a:rPr lang="da-DK" sz="4000" dirty="0">
                <a:cs typeface="Times New Roman" panose="02020603050405020304" pitchFamily="18" charset="0"/>
              </a:rPr>
              <a:t>. 																			</a:t>
            </a:r>
          </a:p>
          <a:p>
            <a:endParaRPr lang="da-DK" sz="4000" dirty="0">
              <a:cs typeface="Times New Roman" panose="02020603050405020304" pitchFamily="18" charset="0"/>
            </a:endParaRPr>
          </a:p>
          <a:p>
            <a:endParaRPr lang="da-DK" sz="40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endParaRPr lang="da-DK" sz="40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endParaRPr lang="da-DK" sz="40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endParaRPr lang="da-DK" sz="40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a-DK" sz="4000" dirty="0">
                <a:solidFill>
                  <a:srgbClr val="000000"/>
                </a:solidFill>
                <a:cs typeface="Times New Roman" panose="02020603050405020304" pitchFamily="18" charset="0"/>
              </a:rPr>
              <a:t>Derudover indeholder aminosyrer også en karakteristisk </a:t>
            </a:r>
            <a:r>
              <a:rPr lang="da-DK" sz="4000" b="1" dirty="0">
                <a:solidFill>
                  <a:srgbClr val="000000"/>
                </a:solidFill>
                <a:cs typeface="Times New Roman" panose="02020603050405020304" pitchFamily="18" charset="0"/>
              </a:rPr>
              <a:t>R-gruppe,</a:t>
            </a:r>
            <a:r>
              <a:rPr lang="da-DK" sz="4000" dirty="0">
                <a:solidFill>
                  <a:srgbClr val="000000"/>
                </a:solidFill>
                <a:cs typeface="Times New Roman" panose="02020603050405020304" pitchFamily="18" charset="0"/>
              </a:rPr>
              <a:t> som afgør hvilken aminosyre, der er tale om og </a:t>
            </a:r>
            <a:r>
              <a:rPr lang="da-DK" sz="4000" b="1" dirty="0">
                <a:solidFill>
                  <a:srgbClr val="000000"/>
                </a:solidFill>
                <a:cs typeface="Times New Roman" panose="02020603050405020304" pitchFamily="18" charset="0"/>
              </a:rPr>
              <a:t>et hydrogen</a:t>
            </a:r>
            <a:r>
              <a:rPr lang="da-DK" sz="4000" dirty="0">
                <a:solidFill>
                  <a:srgbClr val="000000"/>
                </a:solidFill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baseline="0" dirty="0"/>
          </a:p>
          <a:p>
            <a:endParaRPr lang="en-DK" dirty="0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7EF934A1-CB86-4F79-BCD0-AB3FD616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9932CF46-6BDC-004B-AE47-E15623DAC347}" type="datetime1">
              <a:rPr lang="da-DK" smtClean="0"/>
              <a:t>03-03-2022</a:t>
            </a:fld>
            <a:endParaRPr lang="en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290120D3-F646-4D01-8370-3A7314522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verdensmålene.dk</a:t>
            </a:r>
            <a:endParaRPr lang="en-DK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E6F4BA56-E17E-4537-B28F-0E57455BA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DK"/>
              <a:t>|  </a:t>
            </a:r>
            <a:fld id="{73361457-7C29-0A44-A4DD-374480AAC2F3}" type="slidenum">
              <a:rPr lang="en-DK" smtClean="0"/>
              <a:pPr/>
              <a:t>3</a:t>
            </a:fld>
            <a:r>
              <a:rPr lang="en-DK"/>
              <a:t>  |</a:t>
            </a:r>
            <a:endParaRPr lang="en-DK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C97ADF6E-86FB-40F4-8A3A-7A92CF862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aminosyre</a:t>
            </a:r>
            <a:endParaRPr lang="en-DK" dirty="0"/>
          </a:p>
        </p:txBody>
      </p:sp>
      <p:pic>
        <p:nvPicPr>
          <p:cNvPr id="10" name="Billede 9" descr="Et billede, der indeholder tekst&#10;&#10;Automatisk genereret beskrivelse">
            <a:extLst>
              <a:ext uri="{FF2B5EF4-FFF2-40B4-BE49-F238E27FC236}">
                <a16:creationId xmlns:a16="http://schemas.microsoft.com/office/drawing/2014/main" id="{8790D502-C84A-4AF6-ADA8-B373DFB6F0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1777" y="715718"/>
            <a:ext cx="3866858" cy="3157870"/>
          </a:xfrm>
          <a:prstGeom prst="rect">
            <a:avLst/>
          </a:prstGeom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44D9B069-5BEB-4368-ACE5-78F8BFD3DD7C}"/>
              </a:ext>
            </a:extLst>
          </p:cNvPr>
          <p:cNvSpPr/>
          <p:nvPr/>
        </p:nvSpPr>
        <p:spPr>
          <a:xfrm>
            <a:off x="4210321" y="3302874"/>
            <a:ext cx="1524000" cy="1907601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5695964D-BD3A-464B-B127-77BF4DE1AADF}"/>
              </a:ext>
            </a:extLst>
          </p:cNvPr>
          <p:cNvSpPr/>
          <p:nvPr/>
        </p:nvSpPr>
        <p:spPr>
          <a:xfrm>
            <a:off x="6421821" y="3302875"/>
            <a:ext cx="1524000" cy="1907601"/>
          </a:xfrm>
          <a:prstGeom prst="ellipse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3" name="Billede 12" descr="Et billede, der indeholder tekst, ur, måler&#10;&#10;Automatisk genereret beskrivelse">
            <a:extLst>
              <a:ext uri="{FF2B5EF4-FFF2-40B4-BE49-F238E27FC236}">
                <a16:creationId xmlns:a16="http://schemas.microsoft.com/office/drawing/2014/main" id="{54140908-98D9-4CFE-ACED-B3634F01BA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67" b="89753" l="3175" r="97279">
                        <a14:foregroundMark x1="3175" y1="49117" x2="3175" y2="49117"/>
                        <a14:foregroundMark x1="12925" y1="57244" x2="12925" y2="57244"/>
                        <a14:foregroundMark x1="42857" y1="11661" x2="42857" y2="11661"/>
                        <a14:foregroundMark x1="45125" y1="9541" x2="45125" y2="9541"/>
                        <a14:foregroundMark x1="46939" y1="2473" x2="46939" y2="2473"/>
                        <a14:foregroundMark x1="13832" y1="49470" x2="13832" y2="49470"/>
                        <a14:foregroundMark x1="12018" y1="57597" x2="12018" y2="57597"/>
                        <a14:foregroundMark x1="16780" y1="47350" x2="16780" y2="47350"/>
                        <a14:foregroundMark x1="44671" y1="30389" x2="44671" y2="30389"/>
                        <a14:foregroundMark x1="61224" y1="48057" x2="61224" y2="48057"/>
                        <a14:foregroundMark x1="44898" y1="64311" x2="44898" y2="64311"/>
                        <a14:foregroundMark x1="44671" y1="55124" x2="44671" y2="55124"/>
                        <a14:foregroundMark x1="45578" y1="42403" x2="45578" y2="42403"/>
                        <a14:foregroundMark x1="46939" y1="83392" x2="46939" y2="83392"/>
                        <a14:foregroundMark x1="67120" y1="49470" x2="67120" y2="49470"/>
                        <a14:foregroundMark x1="72562" y1="53004" x2="72562" y2="53004"/>
                        <a14:foregroundMark x1="73243" y1="52297" x2="73243" y2="52297"/>
                        <a14:foregroundMark x1="79365" y1="29329" x2="79365" y2="29329"/>
                        <a14:foregroundMark x1="81406" y1="36396" x2="81406" y2="36396"/>
                        <a14:foregroundMark x1="91610" y1="20848" x2="91610" y2="20848"/>
                        <a14:foregroundMark x1="87982" y1="13781" x2="87982" y2="13781"/>
                        <a14:foregroundMark x1="86168" y1="74205" x2="86168" y2="74205"/>
                        <a14:foregroundMark x1="93424" y1="79859" x2="93424" y2="79859"/>
                        <a14:foregroundMark x1="97279" y1="79859" x2="97279" y2="79859"/>
                        <a14:foregroundMark x1="77551" y1="62191" x2="77551" y2="62191"/>
                        <a14:foregroundMark x1="70748" y1="43110" x2="70748" y2="43110"/>
                        <a14:foregroundMark x1="68481" y1="44523" x2="68481" y2="44523"/>
                        <a14:foregroundMark x1="12698" y1="57951" x2="12698" y2="57951"/>
                        <a14:foregroundMark x1="11791" y1="59364" x2="11791" y2="59364"/>
                        <a14:foregroundMark x1="13832" y1="59011" x2="13832" y2="59011"/>
                        <a14:foregroundMark x1="13605" y1="59364" x2="13605" y2="59364"/>
                        <a14:foregroundMark x1="12698" y1="55830" x2="12698" y2="55830"/>
                        <a14:foregroundMark x1="13832" y1="55124" x2="13832" y2="55124"/>
                        <a14:foregroundMark x1="14059" y1="60424" x2="14059" y2="58657"/>
                        <a14:foregroundMark x1="47619" y1="53004" x2="47619" y2="53004"/>
                        <a14:foregroundMark x1="48299" y1="44523" x2="48299" y2="44523"/>
                        <a14:foregroundMark x1="86395" y1="26502" x2="86395" y2="26502"/>
                        <a14:foregroundMark x1="89569" y1="26502" x2="89569" y2="26502"/>
                        <a14:foregroundMark x1="87755" y1="14841" x2="87755" y2="14841"/>
                        <a14:foregroundMark x1="88889" y1="14488" x2="88889" y2="14488"/>
                        <a14:foregroundMark x1="87302" y1="85159" x2="87302" y2="85159"/>
                        <a14:foregroundMark x1="85261" y1="85159" x2="85261" y2="85159"/>
                        <a14:foregroundMark x1="85941" y1="73145" x2="85941" y2="73145"/>
                        <a14:foregroundMark x1="84354" y1="74205" x2="84354" y2="74205"/>
                        <a14:foregroundMark x1="85488" y1="86219" x2="85488" y2="86219"/>
                        <a14:foregroundMark x1="86395" y1="85866" x2="86395" y2="85866"/>
                        <a14:foregroundMark x1="85488" y1="73498" x2="85488" y2="73498"/>
                        <a14:foregroundMark x1="11111" y1="59011" x2="11111" y2="59011"/>
                        <a14:foregroundMark x1="12925" y1="57597" x2="12925" y2="57597"/>
                        <a14:foregroundMark x1="13605" y1="52297" x2="13605" y2="52297"/>
                        <a14:foregroundMark x1="10884" y1="51943" x2="10884" y2="51943"/>
                        <a14:foregroundMark x1="37642" y1="48763" x2="37642" y2="48763"/>
                        <a14:backgroundMark x1="33333" y1="43816" x2="36508" y2="45230"/>
                        <a14:backgroundMark x1="36508" y1="45230" x2="38776" y2="43463"/>
                        <a14:backgroundMark x1="12925" y1="59011" x2="13832" y2="59011"/>
                        <a14:backgroundMark x1="87982" y1="12367" x2="87982" y2="12367"/>
                        <a14:backgroundMark x1="88209" y1="13428" x2="88209" y2="13428"/>
                        <a14:backgroundMark x1="87982" y1="13781" x2="87982" y2="13781"/>
                        <a14:backgroundMark x1="13832" y1="57244" x2="13832" y2="57244"/>
                        <a14:backgroundMark x1="12018" y1="57244" x2="12018" y2="57244"/>
                        <a14:backgroundMark x1="12018" y1="54770" x2="12018" y2="54770"/>
                        <a14:backgroundMark x1="12018" y1="56537" x2="12018" y2="56537"/>
                        <a14:backgroundMark x1="13832" y1="49470" x2="13832" y2="494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09689" y="3302875"/>
            <a:ext cx="2972622" cy="190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705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3FB32036-7AED-4A00-B452-BEDA98C67F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862" y="1773239"/>
            <a:ext cx="11090273" cy="4751386"/>
          </a:xfrm>
        </p:spPr>
        <p:txBody>
          <a:bodyPr>
            <a:normAutofit/>
          </a:bodyPr>
          <a:lstStyle/>
          <a:p>
            <a:r>
              <a:rPr lang="da-DK" sz="2800" dirty="0">
                <a:solidFill>
                  <a:srgbClr val="000000"/>
                </a:solidFill>
                <a:cs typeface="Times New Roman" panose="02020603050405020304" pitchFamily="18" charset="0"/>
              </a:rPr>
              <a:t>Der findes 20 </a:t>
            </a:r>
            <a:r>
              <a:rPr lang="da-DK" sz="2800" b="1" dirty="0">
                <a:solidFill>
                  <a:srgbClr val="000000"/>
                </a:solidFill>
                <a:cs typeface="Times New Roman" panose="02020603050405020304" pitchFamily="18" charset="0"/>
              </a:rPr>
              <a:t>standard aminosyrer, </a:t>
            </a:r>
            <a:r>
              <a:rPr lang="da-DK" sz="2800" dirty="0">
                <a:solidFill>
                  <a:srgbClr val="000000"/>
                </a:solidFill>
                <a:cs typeface="Times New Roman" panose="02020603050405020304" pitchFamily="18" charset="0"/>
              </a:rPr>
              <a:t>der indgår i proteiner.</a:t>
            </a:r>
          </a:p>
          <a:p>
            <a:r>
              <a:rPr lang="da-DK" sz="2800" dirty="0">
                <a:solidFill>
                  <a:srgbClr val="000000"/>
                </a:solidFill>
                <a:cs typeface="Times New Roman" panose="02020603050405020304" pitchFamily="18" charset="0"/>
              </a:rPr>
              <a:t>De har alle et </a:t>
            </a:r>
            <a:r>
              <a:rPr lang="da-DK" sz="2800" b="1" dirty="0">
                <a:solidFill>
                  <a:srgbClr val="000000"/>
                </a:solidFill>
                <a:cs typeface="Times New Roman" panose="02020603050405020304" pitchFamily="18" charset="0"/>
              </a:rPr>
              <a:t>trivialnavn</a:t>
            </a:r>
            <a:r>
              <a:rPr lang="da-DK" sz="2800" dirty="0">
                <a:solidFill>
                  <a:srgbClr val="000000"/>
                </a:solidFill>
                <a:cs typeface="Times New Roman" panose="02020603050405020304" pitchFamily="18" charset="0"/>
              </a:rPr>
              <a:t>, en forkortelse på </a:t>
            </a:r>
            <a:r>
              <a:rPr lang="da-DK" sz="2800" b="1" dirty="0">
                <a:solidFill>
                  <a:srgbClr val="000000"/>
                </a:solidFill>
                <a:cs typeface="Times New Roman" panose="02020603050405020304" pitchFamily="18" charset="0"/>
              </a:rPr>
              <a:t>3 bogstaver </a:t>
            </a:r>
            <a:r>
              <a:rPr lang="da-DK" sz="2800" dirty="0">
                <a:solidFill>
                  <a:srgbClr val="000000"/>
                </a:solidFill>
                <a:cs typeface="Times New Roman" panose="02020603050405020304" pitchFamily="18" charset="0"/>
              </a:rPr>
              <a:t>og en forkortelse på </a:t>
            </a:r>
            <a:r>
              <a:rPr lang="da-DK" sz="2800" b="1" dirty="0">
                <a:solidFill>
                  <a:srgbClr val="000000"/>
                </a:solidFill>
                <a:cs typeface="Times New Roman" panose="02020603050405020304" pitchFamily="18" charset="0"/>
              </a:rPr>
              <a:t>1 bogstav. </a:t>
            </a:r>
          </a:p>
          <a:p>
            <a:endParaRPr lang="da-DK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a-DK" sz="2800" b="1" dirty="0"/>
              <a:t>			</a:t>
            </a:r>
            <a:r>
              <a:rPr lang="da-DK" sz="2800" b="1" dirty="0" err="1"/>
              <a:t>alanin</a:t>
            </a:r>
            <a:r>
              <a:rPr lang="da-DK" sz="2800" b="1" dirty="0"/>
              <a:t>			Ala		A</a:t>
            </a:r>
          </a:p>
          <a:p>
            <a:pPr marL="0" indent="0">
              <a:buNone/>
            </a:pPr>
            <a:endParaRPr lang="da-DK" sz="2800" b="1" baseline="0" dirty="0"/>
          </a:p>
          <a:p>
            <a:pPr marL="0" indent="0">
              <a:buNone/>
            </a:pPr>
            <a:endParaRPr lang="da-DK" sz="2800" b="1" dirty="0"/>
          </a:p>
          <a:p>
            <a:pPr marL="0" indent="0">
              <a:buNone/>
            </a:pPr>
            <a:r>
              <a:rPr lang="da-DK" sz="2800" b="1" baseline="0" dirty="0"/>
              <a:t>			</a:t>
            </a:r>
            <a:r>
              <a:rPr lang="da-DK" sz="2800" b="1" baseline="0" dirty="0" err="1"/>
              <a:t>p</a:t>
            </a:r>
            <a:r>
              <a:rPr lang="da-DK" sz="2800" b="1" dirty="0" err="1"/>
              <a:t>henylalanin</a:t>
            </a:r>
            <a:r>
              <a:rPr lang="da-DK" sz="2800" b="1" dirty="0"/>
              <a:t>		</a:t>
            </a:r>
            <a:r>
              <a:rPr lang="da-DK" sz="2800" b="1" dirty="0" err="1"/>
              <a:t>Phe</a:t>
            </a:r>
            <a:r>
              <a:rPr lang="da-DK" sz="2800" b="1" dirty="0"/>
              <a:t>		F</a:t>
            </a:r>
            <a:endParaRPr lang="da-DK" baseline="0" dirty="0"/>
          </a:p>
          <a:p>
            <a:endParaRPr lang="en-DK" dirty="0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7EF934A1-CB86-4F79-BCD0-AB3FD616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9932CF46-6BDC-004B-AE47-E15623DAC347}" type="datetime1">
              <a:rPr lang="da-DK" smtClean="0"/>
              <a:t>03-03-2022</a:t>
            </a:fld>
            <a:endParaRPr lang="en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290120D3-F646-4D01-8370-3A7314522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verdensmålene.dk</a:t>
            </a:r>
            <a:endParaRPr lang="en-DK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E6F4BA56-E17E-4537-B28F-0E57455BA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DK"/>
              <a:t>|  </a:t>
            </a:r>
            <a:fld id="{73361457-7C29-0A44-A4DD-374480AAC2F3}" type="slidenum">
              <a:rPr lang="en-DK" smtClean="0"/>
              <a:pPr/>
              <a:t>4</a:t>
            </a:fld>
            <a:r>
              <a:rPr lang="en-DK"/>
              <a:t>  |</a:t>
            </a:r>
            <a:endParaRPr lang="en-DK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C97ADF6E-86FB-40F4-8A3A-7A92CF862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aminosyrer</a:t>
            </a:r>
            <a:endParaRPr lang="en-DK" dirty="0"/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1A8C4CF3-DEE1-44F2-AE68-C42BC512AE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66" t="12371" r="24387" b="14777"/>
          <a:stretch/>
        </p:blipFill>
        <p:spPr>
          <a:xfrm>
            <a:off x="824945" y="2773017"/>
            <a:ext cx="1987829" cy="1580321"/>
          </a:xfrm>
          <a:prstGeom prst="rect">
            <a:avLst/>
          </a:prstGeom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08F72D9E-FE2D-426A-A8F3-09418C6C23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867" t="15949" r="32168" b="16219"/>
          <a:stretch/>
        </p:blipFill>
        <p:spPr>
          <a:xfrm>
            <a:off x="1023729" y="4353338"/>
            <a:ext cx="1987829" cy="2169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6313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BA85462A-FB7A-4730-8F52-0B422DDC214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r"/>
            <a:fld id="{9156EC16-5C0F-BD43-9584-B955B5B94F0E}" type="datetime1">
              <a:rPr lang="da-DK" smtClean="0"/>
              <a:t>03-03-2022</a:t>
            </a:fld>
            <a:endParaRPr lang="en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0C2E8EF0-9C66-4F50-B4F7-FFF2B54C65E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dirty="0"/>
              <a:t>verdensmålene.dk</a:t>
            </a:r>
            <a:endParaRPr lang="en-DK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AC3FF0A6-616C-4B40-B351-8150BD20CE5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DK"/>
              <a:t>|  </a:t>
            </a:r>
            <a:fld id="{73361457-7C29-0A44-A4DD-374480AAC2F3}" type="slidenum">
              <a:rPr lang="en-DK" smtClean="0"/>
              <a:pPr/>
              <a:t>5</a:t>
            </a:fld>
            <a:r>
              <a:rPr lang="en-DK"/>
              <a:t>  |</a:t>
            </a:r>
            <a:endParaRPr lang="en-DK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4633DB6-7914-4F8C-9116-0CCBD3418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Aminosyrer</a:t>
            </a:r>
            <a:r>
              <a:rPr lang="en-US" dirty="0"/>
              <a:t> - </a:t>
            </a:r>
            <a:r>
              <a:rPr lang="en-US" dirty="0" err="1"/>
              <a:t>sidekæder</a:t>
            </a:r>
            <a:endParaRPr lang="en-DK" dirty="0"/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EFE6EF5C-7A51-4A35-A4A8-E289A85A02B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0864" y="1773238"/>
            <a:ext cx="7463584" cy="449868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da-DK" sz="2800" dirty="0">
                <a:solidFill>
                  <a:srgbClr val="000000"/>
                </a:solidFill>
                <a:cs typeface="Times New Roman" panose="02020603050405020304" pitchFamily="18" charset="0"/>
              </a:rPr>
              <a:t>Da den eneste forskel på de 20 aminosyrer er deres sidekæde, er det interessant at overveje, hvilke egenskaber sidekæden kan have.</a:t>
            </a:r>
          </a:p>
          <a:p>
            <a:endParaRPr lang="da-DK" sz="28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a-DK" sz="2800" dirty="0">
                <a:solidFill>
                  <a:srgbClr val="000000"/>
                </a:solidFill>
                <a:cs typeface="Times New Roman" panose="02020603050405020304" pitchFamily="18" charset="0"/>
              </a:rPr>
              <a:t>Det kunne være </a:t>
            </a:r>
          </a:p>
          <a:p>
            <a:pPr marL="342900" indent="-342900">
              <a:buFontTx/>
              <a:buChar char="-"/>
            </a:pPr>
            <a:r>
              <a:rPr lang="da-DK" sz="2800" dirty="0">
                <a:solidFill>
                  <a:srgbClr val="000000"/>
                </a:solidFill>
                <a:cs typeface="Times New Roman" panose="02020603050405020304" pitchFamily="18" charset="0"/>
              </a:rPr>
              <a:t>Hvilke </a:t>
            </a:r>
            <a:r>
              <a:rPr lang="da-DK" sz="2800" b="1" dirty="0">
                <a:solidFill>
                  <a:srgbClr val="000000"/>
                </a:solidFill>
                <a:cs typeface="Times New Roman" panose="02020603050405020304" pitchFamily="18" charset="0"/>
              </a:rPr>
              <a:t>kemiske reaktioner, </a:t>
            </a:r>
            <a:r>
              <a:rPr lang="da-DK" sz="2800" dirty="0">
                <a:solidFill>
                  <a:srgbClr val="000000"/>
                </a:solidFill>
                <a:cs typeface="Times New Roman" panose="02020603050405020304" pitchFamily="18" charset="0"/>
              </a:rPr>
              <a:t>sidekæderne kan lave.</a:t>
            </a:r>
          </a:p>
          <a:p>
            <a:pPr marL="342900" indent="-342900">
              <a:buFontTx/>
              <a:buChar char="-"/>
            </a:pPr>
            <a:r>
              <a:rPr lang="da-DK" sz="2800" dirty="0">
                <a:solidFill>
                  <a:srgbClr val="000000"/>
                </a:solidFill>
                <a:cs typeface="Times New Roman" panose="02020603050405020304" pitchFamily="18" charset="0"/>
              </a:rPr>
              <a:t>Hvilke </a:t>
            </a:r>
            <a:r>
              <a:rPr lang="da-DK" sz="2800" b="1" dirty="0">
                <a:solidFill>
                  <a:srgbClr val="000000"/>
                </a:solidFill>
                <a:cs typeface="Times New Roman" panose="02020603050405020304" pitchFamily="18" charset="0"/>
              </a:rPr>
              <a:t>syre-baseegenskab,</a:t>
            </a:r>
            <a:r>
              <a:rPr lang="da-DK" sz="2800" dirty="0">
                <a:solidFill>
                  <a:srgbClr val="000000"/>
                </a:solidFill>
                <a:cs typeface="Times New Roman" panose="02020603050405020304" pitchFamily="18" charset="0"/>
              </a:rPr>
              <a:t> sidekæderne kan have.</a:t>
            </a:r>
          </a:p>
          <a:p>
            <a:pPr marL="342900" indent="-342900">
              <a:buFontTx/>
              <a:buChar char="-"/>
            </a:pPr>
            <a:r>
              <a:rPr lang="da-DK" sz="2800" dirty="0">
                <a:solidFill>
                  <a:srgbClr val="000000"/>
                </a:solidFill>
                <a:cs typeface="Times New Roman" panose="02020603050405020304" pitchFamily="18" charset="0"/>
              </a:rPr>
              <a:t>Hvilken </a:t>
            </a:r>
            <a:r>
              <a:rPr lang="da-DK" sz="2800" b="1" dirty="0">
                <a:solidFill>
                  <a:srgbClr val="000000"/>
                </a:solidFill>
                <a:cs typeface="Times New Roman" panose="02020603050405020304" pitchFamily="18" charset="0"/>
              </a:rPr>
              <a:t>polaritet,</a:t>
            </a:r>
            <a:r>
              <a:rPr lang="da-DK" sz="2800" dirty="0">
                <a:solidFill>
                  <a:srgbClr val="000000"/>
                </a:solidFill>
                <a:cs typeface="Times New Roman" panose="02020603050405020304" pitchFamily="18" charset="0"/>
              </a:rPr>
              <a:t> sidekæderne kan have.</a:t>
            </a:r>
          </a:p>
          <a:p>
            <a:endParaRPr lang="da-DK" sz="2800" b="1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a-DK" sz="2800" dirty="0">
                <a:solidFill>
                  <a:srgbClr val="000000"/>
                </a:solidFill>
                <a:cs typeface="Times New Roman" panose="02020603050405020304" pitchFamily="18" charset="0"/>
              </a:rPr>
              <a:t>Vi vil også se, at sidekæderne har en tendens til at stikke ud på proteinerne, og derfor være interessant. </a:t>
            </a:r>
          </a:p>
          <a:p>
            <a:endParaRPr lang="en-DK" dirty="0"/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F858AD6C-67C3-4A78-B784-8DFD783370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867" t="15949" r="32168" b="16219"/>
          <a:stretch/>
        </p:blipFill>
        <p:spPr>
          <a:xfrm>
            <a:off x="9120992" y="3619863"/>
            <a:ext cx="2378582" cy="2595623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335D42DF-5512-44B9-8F65-BCA5B028E4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162" t="11073" r="31565" b="11042"/>
          <a:stretch/>
        </p:blipFill>
        <p:spPr>
          <a:xfrm>
            <a:off x="9251255" y="716511"/>
            <a:ext cx="2266359" cy="259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8256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BA85462A-FB7A-4730-8F52-0B422DDC214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r"/>
            <a:fld id="{9156EC16-5C0F-BD43-9584-B955B5B94F0E}" type="datetime1">
              <a:rPr lang="da-DK" smtClean="0"/>
              <a:t>03-03-2022</a:t>
            </a:fld>
            <a:endParaRPr lang="en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0C2E8EF0-9C66-4F50-B4F7-FFF2B54C65E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dirty="0"/>
              <a:t>verdensmålene.dk</a:t>
            </a:r>
            <a:endParaRPr lang="en-DK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AC3FF0A6-616C-4B40-B351-8150BD20CE5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DK"/>
              <a:t>|  </a:t>
            </a:r>
            <a:fld id="{73361457-7C29-0A44-A4DD-374480AAC2F3}" type="slidenum">
              <a:rPr lang="en-DK" smtClean="0"/>
              <a:pPr/>
              <a:t>6</a:t>
            </a:fld>
            <a:r>
              <a:rPr lang="en-DK"/>
              <a:t>  |</a:t>
            </a:r>
            <a:endParaRPr lang="en-DK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4633DB6-7914-4F8C-9116-0CCBD3418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Aminosyrer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amfolytter</a:t>
            </a:r>
            <a:endParaRPr lang="en-DK" dirty="0"/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EFE6EF5C-7A51-4A35-A4A8-E289A85A02B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0863" y="1773238"/>
            <a:ext cx="10618785" cy="45354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2800" dirty="0">
                <a:solidFill>
                  <a:srgbClr val="000000"/>
                </a:solidFill>
                <a:cs typeface="Times New Roman" panose="02020603050405020304" pitchFamily="18" charset="0"/>
              </a:rPr>
              <a:t>Aminosyrer indeholder en </a:t>
            </a:r>
            <a:r>
              <a:rPr lang="da-DK" sz="2800" dirty="0">
                <a:solidFill>
                  <a:schemeClr val="accent3"/>
                </a:solidFill>
                <a:cs typeface="Times New Roman" panose="02020603050405020304" pitchFamily="18" charset="0"/>
              </a:rPr>
              <a:t>carboxylsyre</a:t>
            </a:r>
            <a:r>
              <a:rPr lang="da-DK" sz="2800" dirty="0">
                <a:cs typeface="Times New Roman" panose="02020603050405020304" pitchFamily="18" charset="0"/>
              </a:rPr>
              <a:t>,</a:t>
            </a:r>
            <a:r>
              <a:rPr lang="da-DK" sz="2800" dirty="0">
                <a:solidFill>
                  <a:srgbClr val="000000"/>
                </a:solidFill>
                <a:cs typeface="Times New Roman" panose="02020603050405020304" pitchFamily="18" charset="0"/>
              </a:rPr>
              <a:t> som er sur.</a:t>
            </a:r>
          </a:p>
          <a:p>
            <a:pPr marL="0" indent="0">
              <a:buNone/>
            </a:pPr>
            <a:r>
              <a:rPr lang="da-DK" sz="2800" dirty="0">
                <a:solidFill>
                  <a:srgbClr val="000000"/>
                </a:solidFill>
                <a:cs typeface="Times New Roman" panose="02020603050405020304" pitchFamily="18" charset="0"/>
              </a:rPr>
              <a:t>Og de indeholder også en </a:t>
            </a:r>
            <a:r>
              <a:rPr lang="da-DK" sz="2800" dirty="0" err="1">
                <a:solidFill>
                  <a:schemeClr val="accent4"/>
                </a:solidFill>
                <a:cs typeface="Times New Roman" panose="02020603050405020304" pitchFamily="18" charset="0"/>
              </a:rPr>
              <a:t>amin</a:t>
            </a:r>
            <a:r>
              <a:rPr lang="da-DK" sz="2800" dirty="0">
                <a:cs typeface="Times New Roman" panose="02020603050405020304" pitchFamily="18" charset="0"/>
              </a:rPr>
              <a:t>, </a:t>
            </a:r>
            <a:r>
              <a:rPr lang="da-DK" sz="2800" dirty="0">
                <a:solidFill>
                  <a:srgbClr val="000000"/>
                </a:solidFill>
                <a:cs typeface="Times New Roman" panose="02020603050405020304" pitchFamily="18" charset="0"/>
              </a:rPr>
              <a:t>som er basisk.</a:t>
            </a:r>
          </a:p>
          <a:p>
            <a:pPr marL="0" indent="0">
              <a:buNone/>
            </a:pPr>
            <a:r>
              <a:rPr lang="da-DK" sz="2800" dirty="0">
                <a:solidFill>
                  <a:srgbClr val="000000"/>
                </a:solidFill>
                <a:cs typeface="Times New Roman" panose="02020603050405020304" pitchFamily="18" charset="0"/>
              </a:rPr>
              <a:t>Så ved høje eller lave pH-værdier kan de altså smide eller optage en </a:t>
            </a:r>
            <a:r>
              <a:rPr lang="da-DK" sz="28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hydron</a:t>
            </a:r>
            <a:r>
              <a:rPr lang="da-DK" sz="2800" dirty="0">
                <a:solidFill>
                  <a:srgbClr val="000000"/>
                </a:solidFill>
                <a:cs typeface="Times New Roman" panose="02020603050405020304" pitchFamily="18" charset="0"/>
              </a:rPr>
              <a:t>.</a:t>
            </a:r>
          </a:p>
          <a:p>
            <a:pPr lvl="4"/>
            <a:endParaRPr lang="en-US" dirty="0"/>
          </a:p>
          <a:p>
            <a:pPr marL="3657600" lvl="8" indent="0">
              <a:buNone/>
            </a:pPr>
            <a:r>
              <a:rPr lang="en-US" sz="2000" dirty="0" err="1">
                <a:latin typeface="+mj-lt"/>
              </a:rPr>
              <a:t>Reaktion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som</a:t>
            </a:r>
            <a:r>
              <a:rPr lang="en-US" sz="2000" dirty="0">
                <a:latin typeface="+mj-lt"/>
              </a:rPr>
              <a:t> base</a:t>
            </a:r>
          </a:p>
          <a:p>
            <a:pPr marL="3657600" lvl="8" indent="0">
              <a:buNone/>
            </a:pPr>
            <a:endParaRPr lang="en-US" dirty="0">
              <a:latin typeface="+mj-lt"/>
            </a:endParaRPr>
          </a:p>
          <a:p>
            <a:pPr marL="3657600" lvl="8" indent="0">
              <a:buNone/>
            </a:pPr>
            <a:endParaRPr lang="en-US" dirty="0">
              <a:latin typeface="+mj-lt"/>
            </a:endParaRPr>
          </a:p>
          <a:p>
            <a:pPr marL="3657600" lvl="8" indent="0">
              <a:buNone/>
            </a:pPr>
            <a:endParaRPr lang="en-US" dirty="0">
              <a:latin typeface="+mj-lt"/>
            </a:endParaRPr>
          </a:p>
          <a:p>
            <a:pPr marL="3657600" lvl="8" indent="0">
              <a:buNone/>
            </a:pPr>
            <a:endParaRPr lang="en-US" dirty="0">
              <a:latin typeface="+mj-lt"/>
            </a:endParaRPr>
          </a:p>
          <a:p>
            <a:pPr marL="3657600" lvl="8" indent="0">
              <a:buNone/>
            </a:pPr>
            <a:r>
              <a:rPr lang="en-US" sz="2000" dirty="0" err="1">
                <a:latin typeface="+mj-lt"/>
              </a:rPr>
              <a:t>Reaktion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som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syre</a:t>
            </a:r>
            <a:endParaRPr lang="en-US" sz="2000" dirty="0">
              <a:latin typeface="+mj-lt"/>
            </a:endParaRPr>
          </a:p>
          <a:p>
            <a:pPr marL="3657600" lvl="8" indent="0">
              <a:buNone/>
            </a:pPr>
            <a:endParaRPr lang="en-DK" dirty="0"/>
          </a:p>
        </p:txBody>
      </p:sp>
      <p:sp>
        <p:nvSpPr>
          <p:cNvPr id="14" name="Højrepil 8">
            <a:extLst>
              <a:ext uri="{FF2B5EF4-FFF2-40B4-BE49-F238E27FC236}">
                <a16:creationId xmlns:a16="http://schemas.microsoft.com/office/drawing/2014/main" id="{88F3FE8A-D640-4482-AE1A-EF8C71F1AAE3}"/>
              </a:ext>
            </a:extLst>
          </p:cNvPr>
          <p:cNvSpPr/>
          <p:nvPr/>
        </p:nvSpPr>
        <p:spPr>
          <a:xfrm>
            <a:off x="4124915" y="3890777"/>
            <a:ext cx="2825568" cy="214314"/>
          </a:xfrm>
          <a:prstGeom prst="rightArrow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Højrepil 8">
            <a:extLst>
              <a:ext uri="{FF2B5EF4-FFF2-40B4-BE49-F238E27FC236}">
                <a16:creationId xmlns:a16="http://schemas.microsoft.com/office/drawing/2014/main" id="{60232FB1-B360-4667-A726-CAFEEED81D4C}"/>
              </a:ext>
            </a:extLst>
          </p:cNvPr>
          <p:cNvSpPr/>
          <p:nvPr/>
        </p:nvSpPr>
        <p:spPr>
          <a:xfrm>
            <a:off x="4124915" y="5495624"/>
            <a:ext cx="2825568" cy="214314"/>
          </a:xfrm>
          <a:prstGeom prst="rightArrow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805C2EE0-A815-4916-BD4B-27550909E1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183" t="20388" r="25722" b="21116"/>
          <a:stretch/>
        </p:blipFill>
        <p:spPr>
          <a:xfrm>
            <a:off x="650254" y="3630598"/>
            <a:ext cx="3102564" cy="2079340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B67A6FD7-710E-4C8C-839B-4F0DCADE49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603" t="14707" r="18341" b="16885"/>
          <a:stretch/>
        </p:blipFill>
        <p:spPr>
          <a:xfrm>
            <a:off x="7041691" y="3267360"/>
            <a:ext cx="2639022" cy="1610459"/>
          </a:xfrm>
          <a:prstGeom prst="rect">
            <a:avLst/>
          </a:prstGeom>
        </p:spPr>
      </p:pic>
      <p:pic>
        <p:nvPicPr>
          <p:cNvPr id="17" name="Billede 16">
            <a:extLst>
              <a:ext uri="{FF2B5EF4-FFF2-40B4-BE49-F238E27FC236}">
                <a16:creationId xmlns:a16="http://schemas.microsoft.com/office/drawing/2014/main" id="{3FB095F0-C13B-432D-B535-EF40AB4CDE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306" t="17500" r="23348" b="20332"/>
          <a:stretch/>
        </p:blipFill>
        <p:spPr>
          <a:xfrm>
            <a:off x="7041691" y="4877819"/>
            <a:ext cx="2587261" cy="1762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326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BA85462A-FB7A-4730-8F52-0B422DDC214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r"/>
            <a:fld id="{9156EC16-5C0F-BD43-9584-B955B5B94F0E}" type="datetime1">
              <a:rPr lang="da-DK" smtClean="0"/>
              <a:t>03-03-2022</a:t>
            </a:fld>
            <a:endParaRPr lang="en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0C2E8EF0-9C66-4F50-B4F7-FFF2B54C65E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dirty="0"/>
              <a:t>verdensmålene.dk</a:t>
            </a:r>
            <a:endParaRPr lang="en-DK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AC3FF0A6-616C-4B40-B351-8150BD20CE5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DK"/>
              <a:t>|  </a:t>
            </a:r>
            <a:fld id="{73361457-7C29-0A44-A4DD-374480AAC2F3}" type="slidenum">
              <a:rPr lang="en-DK" smtClean="0"/>
              <a:pPr/>
              <a:t>7</a:t>
            </a:fld>
            <a:r>
              <a:rPr lang="en-DK"/>
              <a:t>  |</a:t>
            </a:r>
            <a:endParaRPr lang="en-DK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4633DB6-7914-4F8C-9116-0CCBD3418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zwitterioner</a:t>
            </a:r>
            <a:endParaRPr lang="en-DK" dirty="0"/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EFE6EF5C-7A51-4A35-A4A8-E289A85A02B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0863" y="1773238"/>
            <a:ext cx="10618785" cy="453548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da-DK" sz="2800" dirty="0">
                <a:solidFill>
                  <a:srgbClr val="000000"/>
                </a:solidFill>
                <a:cs typeface="Times New Roman" panose="02020603050405020304" pitchFamily="18" charset="0"/>
              </a:rPr>
              <a:t>Men da ioner er ret stabile i vand, kan aminosyren også gøre begge ting – samtidigt!</a:t>
            </a:r>
          </a:p>
          <a:p>
            <a:endParaRPr lang="da-DK" sz="28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endParaRPr lang="da-DK" sz="28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endParaRPr lang="da-DK" sz="28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endParaRPr lang="da-DK" sz="28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endParaRPr lang="da-DK" sz="28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endParaRPr lang="da-DK" sz="28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a-DK" sz="2800" dirty="0">
                <a:solidFill>
                  <a:srgbClr val="000000"/>
                </a:solidFill>
                <a:cs typeface="Times New Roman" panose="02020603050405020304" pitchFamily="18" charset="0"/>
              </a:rPr>
              <a:t>En sådan ion – en med en totalladning på 0 – kalder man en </a:t>
            </a:r>
            <a:r>
              <a:rPr lang="da-DK" sz="28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zwitter</a:t>
            </a:r>
            <a:r>
              <a:rPr lang="da-DK" sz="2800" b="1" dirty="0">
                <a:solidFill>
                  <a:srgbClr val="000000"/>
                </a:solidFill>
                <a:cs typeface="Times New Roman" panose="02020603050405020304" pitchFamily="18" charset="0"/>
              </a:rPr>
              <a:t>-ion </a:t>
            </a:r>
            <a:r>
              <a:rPr lang="da-DK" sz="2800" dirty="0">
                <a:solidFill>
                  <a:srgbClr val="000000"/>
                </a:solidFill>
                <a:cs typeface="Times New Roman" panose="02020603050405020304" pitchFamily="18" charset="0"/>
              </a:rPr>
              <a:t>eller en </a:t>
            </a:r>
            <a:r>
              <a:rPr lang="da-DK" sz="28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amfo</a:t>
            </a:r>
            <a:r>
              <a:rPr lang="da-DK" sz="2800" b="1" dirty="0">
                <a:solidFill>
                  <a:srgbClr val="000000"/>
                </a:solidFill>
                <a:cs typeface="Times New Roman" panose="02020603050405020304" pitchFamily="18" charset="0"/>
              </a:rPr>
              <a:t>-ion.</a:t>
            </a:r>
          </a:p>
          <a:p>
            <a:pPr marL="0" indent="0">
              <a:buNone/>
            </a:pPr>
            <a:r>
              <a:rPr lang="da-DK" sz="2800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Zwitter</a:t>
            </a:r>
            <a:r>
              <a:rPr lang="da-DK" sz="2800" dirty="0">
                <a:solidFill>
                  <a:srgbClr val="000000"/>
                </a:solidFill>
                <a:cs typeface="Times New Roman" panose="02020603050405020304" pitchFamily="18" charset="0"/>
              </a:rPr>
              <a:t>  betyder hybrid på tysk.</a:t>
            </a:r>
          </a:p>
          <a:p>
            <a:pPr lvl="4"/>
            <a:endParaRPr lang="en-US" dirty="0">
              <a:latin typeface="+mj-lt"/>
            </a:endParaRPr>
          </a:p>
        </p:txBody>
      </p:sp>
      <p:sp>
        <p:nvSpPr>
          <p:cNvPr id="17" name="Højrepil 8">
            <a:extLst>
              <a:ext uri="{FF2B5EF4-FFF2-40B4-BE49-F238E27FC236}">
                <a16:creationId xmlns:a16="http://schemas.microsoft.com/office/drawing/2014/main" id="{EBA9CE70-33F3-4B07-AB25-46953212D879}"/>
              </a:ext>
            </a:extLst>
          </p:cNvPr>
          <p:cNvSpPr/>
          <p:nvPr/>
        </p:nvSpPr>
        <p:spPr>
          <a:xfrm>
            <a:off x="4135149" y="3321843"/>
            <a:ext cx="2825568" cy="214314"/>
          </a:xfrm>
          <a:prstGeom prst="rightArrow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68F1DA7F-3B01-4526-A32A-8598D7F318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183" t="20388" r="25722" b="21116"/>
          <a:stretch/>
        </p:blipFill>
        <p:spPr>
          <a:xfrm>
            <a:off x="857730" y="2389330"/>
            <a:ext cx="3102564" cy="2079340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6D9E356E-7965-4AD5-8D59-B5F1CF9489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866" t="17824" r="21512" b="16880"/>
          <a:stretch/>
        </p:blipFill>
        <p:spPr>
          <a:xfrm>
            <a:off x="7167040" y="2512579"/>
            <a:ext cx="2825568" cy="1832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83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BA85462A-FB7A-4730-8F52-0B422DDC214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r"/>
            <a:fld id="{9156EC16-5C0F-BD43-9584-B955B5B94F0E}" type="datetime1">
              <a:rPr lang="da-DK" smtClean="0"/>
              <a:t>03-03-2022</a:t>
            </a:fld>
            <a:endParaRPr lang="en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0C2E8EF0-9C66-4F50-B4F7-FFF2B54C65E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dirty="0"/>
              <a:t>verdensmålene.dk</a:t>
            </a:r>
            <a:endParaRPr lang="en-DK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AC3FF0A6-616C-4B40-B351-8150BD20CE5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DK"/>
              <a:t>|  </a:t>
            </a:r>
            <a:fld id="{73361457-7C29-0A44-A4DD-374480AAC2F3}" type="slidenum">
              <a:rPr lang="en-DK" smtClean="0"/>
              <a:pPr/>
              <a:t>8</a:t>
            </a:fld>
            <a:r>
              <a:rPr lang="en-DK"/>
              <a:t>  |</a:t>
            </a:r>
            <a:endParaRPr lang="en-DK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4633DB6-7914-4F8C-9116-0CCBD3418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molbrøk</a:t>
            </a:r>
            <a:endParaRPr lang="en-DK" dirty="0"/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EFE6EF5C-7A51-4A35-A4A8-E289A85A02B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44676" y="1647732"/>
            <a:ext cx="11296460" cy="466099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a-DK" dirty="0">
                <a:solidFill>
                  <a:srgbClr val="000000"/>
                </a:solidFill>
                <a:cs typeface="Times New Roman" panose="02020603050405020304" pitchFamily="18" charset="0"/>
              </a:rPr>
              <a:t>Fordi </a:t>
            </a:r>
            <a:r>
              <a:rPr lang="da-DK" dirty="0" err="1">
                <a:solidFill>
                  <a:srgbClr val="000000"/>
                </a:solidFill>
                <a:cs typeface="Times New Roman" panose="02020603050405020304" pitchFamily="18" charset="0"/>
              </a:rPr>
              <a:t>aminosyrene</a:t>
            </a:r>
            <a:r>
              <a:rPr lang="da-DK" dirty="0">
                <a:solidFill>
                  <a:srgbClr val="000000"/>
                </a:solidFill>
                <a:cs typeface="Times New Roman" panose="02020603050405020304" pitchFamily="18" charset="0"/>
              </a:rPr>
              <a:t> både er svage syrer og baser, kan de eksistere på syre-form, </a:t>
            </a:r>
            <a:r>
              <a:rPr lang="da-DK" dirty="0" err="1">
                <a:solidFill>
                  <a:srgbClr val="000000"/>
                </a:solidFill>
                <a:cs typeface="Times New Roman" panose="02020603050405020304" pitchFamily="18" charset="0"/>
              </a:rPr>
              <a:t>zwitter</a:t>
            </a:r>
            <a:r>
              <a:rPr lang="da-DK" dirty="0">
                <a:solidFill>
                  <a:srgbClr val="000000"/>
                </a:solidFill>
                <a:cs typeface="Times New Roman" panose="02020603050405020304" pitchFamily="18" charset="0"/>
              </a:rPr>
              <a:t>-ion og base-form – også samtidigt.</a:t>
            </a:r>
          </a:p>
          <a:p>
            <a:pPr marL="0" indent="0">
              <a:buNone/>
            </a:pPr>
            <a:r>
              <a:rPr lang="da-DK" dirty="0">
                <a:solidFill>
                  <a:srgbClr val="000000"/>
                </a:solidFill>
                <a:cs typeface="Times New Roman" panose="02020603050405020304" pitchFamily="18" charset="0"/>
              </a:rPr>
              <a:t>For at holde styr på hvor meget der findes af hver form i en opløsning, kan man angive </a:t>
            </a:r>
            <a:r>
              <a:rPr lang="da-DK" b="1" dirty="0">
                <a:solidFill>
                  <a:srgbClr val="000000"/>
                </a:solidFill>
                <a:cs typeface="Times New Roman" panose="02020603050405020304" pitchFamily="18" charset="0"/>
              </a:rPr>
              <a:t>molbrøken, x, </a:t>
            </a:r>
            <a:r>
              <a:rPr lang="da-DK" dirty="0">
                <a:solidFill>
                  <a:srgbClr val="000000"/>
                </a:solidFill>
                <a:cs typeface="Times New Roman" panose="02020603050405020304" pitchFamily="18" charset="0"/>
              </a:rPr>
              <a:t> for en form.</a:t>
            </a:r>
          </a:p>
          <a:p>
            <a:endParaRPr lang="da-DK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a-DK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a-DK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a-DK" sz="14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a-DK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			</a:t>
            </a:r>
            <a:r>
              <a:rPr lang="da-DK" sz="1400" i="1" dirty="0">
                <a:solidFill>
                  <a:srgbClr val="000000"/>
                </a:solidFill>
                <a:cs typeface="Times New Roman" panose="02020603050405020304" pitchFamily="18" charset="0"/>
              </a:rPr>
              <a:t>syre-form                                                                                    </a:t>
            </a:r>
            <a:r>
              <a:rPr lang="da-DK" sz="1400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zwitter</a:t>
            </a:r>
            <a:r>
              <a:rPr lang="da-DK" sz="1400" i="1" dirty="0">
                <a:solidFill>
                  <a:srgbClr val="000000"/>
                </a:solidFill>
                <a:cs typeface="Times New Roman" panose="02020603050405020304" pitchFamily="18" charset="0"/>
              </a:rPr>
              <a:t>-ion                           	                            base-form</a:t>
            </a:r>
          </a:p>
          <a:p>
            <a:pPr marL="0" indent="0">
              <a:buNone/>
            </a:pPr>
            <a:endParaRPr lang="da-DK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a-DK" dirty="0">
                <a:solidFill>
                  <a:srgbClr val="000000"/>
                </a:solidFill>
                <a:cs typeface="Times New Roman" panose="02020603050405020304" pitchFamily="18" charset="0"/>
              </a:rPr>
              <a:t>Summen af molbrøkerne for alle former giver 1, da det er alt stoffet.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AFE789D4-9C40-4937-B0FA-A9B2F3735B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8" r="9063"/>
          <a:stretch/>
        </p:blipFill>
        <p:spPr bwMode="auto">
          <a:xfrm>
            <a:off x="3783406" y="3135514"/>
            <a:ext cx="3253887" cy="6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616FF64F-73DC-4D6A-BBFA-F2AB672E9B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603" t="14707" r="18341" b="16885"/>
          <a:stretch/>
        </p:blipFill>
        <p:spPr>
          <a:xfrm>
            <a:off x="2613769" y="3979868"/>
            <a:ext cx="1810568" cy="1104896"/>
          </a:xfrm>
          <a:prstGeom prst="rect">
            <a:avLst/>
          </a:prstGeom>
        </p:spPr>
      </p:pic>
      <p:pic>
        <p:nvPicPr>
          <p:cNvPr id="17" name="Billede 16">
            <a:extLst>
              <a:ext uri="{FF2B5EF4-FFF2-40B4-BE49-F238E27FC236}">
                <a16:creationId xmlns:a16="http://schemas.microsoft.com/office/drawing/2014/main" id="{12FC66F5-EF4E-4F07-A853-FC6F7B078A9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306" t="17500" r="23348" b="20332"/>
          <a:stretch/>
        </p:blipFill>
        <p:spPr>
          <a:xfrm>
            <a:off x="5168106" y="3892479"/>
            <a:ext cx="1779565" cy="1211965"/>
          </a:xfrm>
          <a:prstGeom prst="rect">
            <a:avLst/>
          </a:prstGeom>
        </p:spPr>
      </p:pic>
      <p:pic>
        <p:nvPicPr>
          <p:cNvPr id="18" name="Billede 17">
            <a:extLst>
              <a:ext uri="{FF2B5EF4-FFF2-40B4-BE49-F238E27FC236}">
                <a16:creationId xmlns:a16="http://schemas.microsoft.com/office/drawing/2014/main" id="{EE420B4D-5569-412D-8B8A-96E3D3E67F9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866" t="17824" r="21512" b="16880"/>
          <a:stretch/>
        </p:blipFill>
        <p:spPr>
          <a:xfrm>
            <a:off x="7874887" y="3942875"/>
            <a:ext cx="1703344" cy="110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83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BA85462A-FB7A-4730-8F52-0B422DDC214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r"/>
            <a:fld id="{9156EC16-5C0F-BD43-9584-B955B5B94F0E}" type="datetime1">
              <a:rPr lang="da-DK" smtClean="0"/>
              <a:t>03-03-2022</a:t>
            </a:fld>
            <a:endParaRPr lang="en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0C2E8EF0-9C66-4F50-B4F7-FFF2B54C65E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dirty="0"/>
              <a:t>verdensmålene.dk</a:t>
            </a:r>
            <a:endParaRPr lang="en-DK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AC3FF0A6-616C-4B40-B351-8150BD20CE5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DK"/>
              <a:t>|  </a:t>
            </a:r>
            <a:fld id="{73361457-7C29-0A44-A4DD-374480AAC2F3}" type="slidenum">
              <a:rPr lang="en-DK" smtClean="0"/>
              <a:pPr/>
              <a:t>9</a:t>
            </a:fld>
            <a:r>
              <a:rPr lang="en-DK"/>
              <a:t>  |</a:t>
            </a:r>
            <a:endParaRPr lang="en-DK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4633DB6-7914-4F8C-9116-0CCBD3418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bjerrumdiagrammer</a:t>
            </a:r>
            <a:endParaRPr lang="en-DK" dirty="0"/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EFE6EF5C-7A51-4A35-A4A8-E289A85A02B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0864" y="1773238"/>
            <a:ext cx="11090272" cy="44986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2800" dirty="0">
                <a:solidFill>
                  <a:srgbClr val="000000"/>
                </a:solidFill>
                <a:cs typeface="Times New Roman" panose="02020603050405020304" pitchFamily="18" charset="0"/>
              </a:rPr>
              <a:t>Molbrøken kan bruges til at afbilde dette grafisk. En sådan afbildning kalder man et </a:t>
            </a:r>
            <a:r>
              <a:rPr lang="da-DK" sz="2800" b="1" dirty="0">
                <a:solidFill>
                  <a:srgbClr val="000000"/>
                </a:solidFill>
                <a:cs typeface="Times New Roman" panose="02020603050405020304" pitchFamily="18" charset="0"/>
              </a:rPr>
              <a:t>bjerrumdiagram.</a:t>
            </a:r>
          </a:p>
          <a:p>
            <a:pPr marL="0" indent="0">
              <a:buNone/>
            </a:pPr>
            <a:endParaRPr lang="da-DK" sz="2800" b="1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DK" dirty="0"/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CA1716ED-4FBD-4699-948E-B021EEB97FA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74792980"/>
              </p:ext>
            </p:extLst>
          </p:nvPr>
        </p:nvGraphicFramePr>
        <p:xfrm>
          <a:off x="550863" y="2156791"/>
          <a:ext cx="10312607" cy="40154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3" name="Picture 2">
            <a:extLst>
              <a:ext uri="{FF2B5EF4-FFF2-40B4-BE49-F238E27FC236}">
                <a16:creationId xmlns:a16="http://schemas.microsoft.com/office/drawing/2014/main" id="{BBF52C20-9F94-482C-BCA5-8EA7B367A6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8" r="9063"/>
          <a:stretch/>
        </p:blipFill>
        <p:spPr bwMode="auto">
          <a:xfrm>
            <a:off x="3908557" y="5893461"/>
            <a:ext cx="3747356" cy="75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566CD4E2-6A82-4917-A313-8AEF1E704A3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603" t="14707" r="18341" b="16885"/>
          <a:stretch/>
        </p:blipFill>
        <p:spPr>
          <a:xfrm>
            <a:off x="1708485" y="3942876"/>
            <a:ext cx="1644817" cy="1003747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3199C315-1AFC-41E5-812F-2B984C2BEBF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306" t="17500" r="23348" b="20332"/>
          <a:stretch/>
        </p:blipFill>
        <p:spPr>
          <a:xfrm>
            <a:off x="5442985" y="3942876"/>
            <a:ext cx="1616652" cy="1101014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2CAD0674-0639-44AC-9E74-C82C3214A1B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866" t="17824" r="21512" b="16880"/>
          <a:stretch/>
        </p:blipFill>
        <p:spPr>
          <a:xfrm>
            <a:off x="9108275" y="3942876"/>
            <a:ext cx="1547409" cy="1003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252047"/>
      </p:ext>
    </p:extLst>
  </p:cSld>
  <p:clrMapOvr>
    <a:masterClrMapping/>
  </p:clrMapOvr>
</p:sld>
</file>

<file path=ppt/theme/theme1.xml><?xml version="1.0" encoding="utf-8"?>
<a:theme xmlns:a="http://schemas.openxmlformats.org/drawingml/2006/main" name="MS-Theme-01">
  <a:themeElements>
    <a:clrScheme name="SDG 02">
      <a:dk1>
        <a:srgbClr val="111111"/>
      </a:dk1>
      <a:lt1>
        <a:srgbClr val="EEEEEE"/>
      </a:lt1>
      <a:dk2>
        <a:srgbClr val="333333"/>
      </a:dk2>
      <a:lt2>
        <a:srgbClr val="F8F8F8"/>
      </a:lt2>
      <a:accent1>
        <a:srgbClr val="DDA63A"/>
      </a:accent1>
      <a:accent2>
        <a:srgbClr val="FD9D24"/>
      </a:accent2>
      <a:accent3>
        <a:srgbClr val="FCC30B"/>
      </a:accent3>
      <a:accent4>
        <a:srgbClr val="26BDE2"/>
      </a:accent4>
      <a:accent5>
        <a:srgbClr val="0A97D9"/>
      </a:accent5>
      <a:accent6>
        <a:srgbClr val="00689D"/>
      </a:accent6>
      <a:hlink>
        <a:srgbClr val="DDA63A"/>
      </a:hlink>
      <a:folHlink>
        <a:srgbClr val="FD9D24"/>
      </a:folHlink>
    </a:clrScheme>
    <a:fontScheme name="Test">
      <a:majorFont>
        <a:latin typeface="Teko-Regular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D999D3-47E3-DA45-A34D-15718D39A5DC}" vid="{04FAC5F9-21AE-B946-B8C0-EBD3DAE49C0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MS PP Template 06</Template>
  <TotalTime>287</TotalTime>
  <Words>616</Words>
  <Application>Microsoft Office PowerPoint</Application>
  <PresentationFormat>Widescreen</PresentationFormat>
  <Paragraphs>120</Paragraphs>
  <Slides>10</Slides>
  <Notes>9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10</vt:i4>
      </vt:variant>
    </vt:vector>
  </HeadingPairs>
  <TitlesOfParts>
    <vt:vector size="16" baseType="lpstr">
      <vt:lpstr>Times New Roman</vt:lpstr>
      <vt:lpstr>Wingdings</vt:lpstr>
      <vt:lpstr>Teko-Regular</vt:lpstr>
      <vt:lpstr>Arial</vt:lpstr>
      <vt:lpstr>Calibri</vt:lpstr>
      <vt:lpstr>MS-Theme-01</vt:lpstr>
      <vt:lpstr>Bæredygtige proteiner  – fra insekter til fiskefoder</vt:lpstr>
      <vt:lpstr>Aminosyrer – lektion 2</vt:lpstr>
      <vt:lpstr>aminosyre</vt:lpstr>
      <vt:lpstr>aminosyrer</vt:lpstr>
      <vt:lpstr>Aminosyrer - sidekæder</vt:lpstr>
      <vt:lpstr>Aminosyrer som amfolytter</vt:lpstr>
      <vt:lpstr>zwitterioner</vt:lpstr>
      <vt:lpstr>molbrøk</vt:lpstr>
      <vt:lpstr>bjerrumdiagrammer</vt:lpstr>
      <vt:lpstr>Peptidbinding - amider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Julie</dc:creator>
  <cp:lastModifiedBy>Julie Lindholm</cp:lastModifiedBy>
  <cp:revision>9</cp:revision>
  <dcterms:created xsi:type="dcterms:W3CDTF">2021-11-25T12:20:26Z</dcterms:created>
  <dcterms:modified xsi:type="dcterms:W3CDTF">2022-03-03T09:12:41Z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4a6cde5-7839-4ec4-8d8e-c07bb763d4d9_Enabled">
    <vt:lpwstr>true</vt:lpwstr>
  </property>
  <property fmtid="{D5CDD505-2E9C-101B-9397-08002B2CF9AE}" pid="3" name="MSIP_Label_74a6cde5-7839-4ec4-8d8e-c07bb763d4d9_SetDate">
    <vt:lpwstr>2021-11-25T12:29:37Z</vt:lpwstr>
  </property>
  <property fmtid="{D5CDD505-2E9C-101B-9397-08002B2CF9AE}" pid="4" name="MSIP_Label_74a6cde5-7839-4ec4-8d8e-c07bb763d4d9_Method">
    <vt:lpwstr>Privileged</vt:lpwstr>
  </property>
  <property fmtid="{D5CDD505-2E9C-101B-9397-08002B2CF9AE}" pid="5" name="MSIP_Label_74a6cde5-7839-4ec4-8d8e-c07bb763d4d9_Name">
    <vt:lpwstr>Public</vt:lpwstr>
  </property>
  <property fmtid="{D5CDD505-2E9C-101B-9397-08002B2CF9AE}" pid="6" name="MSIP_Label_74a6cde5-7839-4ec4-8d8e-c07bb763d4d9_SiteId">
    <vt:lpwstr>3c41b599-f42e-41c3-b837-b8a13451b079</vt:lpwstr>
  </property>
  <property fmtid="{D5CDD505-2E9C-101B-9397-08002B2CF9AE}" pid="7" name="MSIP_Label_74a6cde5-7839-4ec4-8d8e-c07bb763d4d9_ActionId">
    <vt:lpwstr>7c749932-66bb-4ee2-8afc-96fda657323a</vt:lpwstr>
  </property>
  <property fmtid="{D5CDD505-2E9C-101B-9397-08002B2CF9AE}" pid="8" name="MSIP_Label_74a6cde5-7839-4ec4-8d8e-c07bb763d4d9_ContentBits">
    <vt:lpwstr>0</vt:lpwstr>
  </property>
</Properties>
</file>