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79" r:id="rId5"/>
    <p:sldId id="257" r:id="rId6"/>
    <p:sldId id="267" r:id="rId7"/>
    <p:sldId id="274" r:id="rId8"/>
    <p:sldId id="265" r:id="rId9"/>
    <p:sldId id="273" r:id="rId10"/>
    <p:sldId id="268" r:id="rId11"/>
    <p:sldId id="272" r:id="rId12"/>
    <p:sldId id="270" r:id="rId13"/>
    <p:sldId id="269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C4C2C6-B7C1-4C82-B4DA-41F53A9BD435}" v="18" dt="2020-11-15T08:27:13.350"/>
    <p1510:client id="{9A797A98-BD97-44F7-A640-25C2FDE1F83A}" v="193" dt="2020-11-19T18:57:41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Ronge Baktoft" userId="S::kb@ikast-gym.dk::ce196543-045d-447d-90cf-e46b5b00a503" providerId="AD" clId="Web-{9A797A98-BD97-44F7-A640-25C2FDE1F83A}"/>
    <pc:docChg chg="modSld">
      <pc:chgData name="Karen Ronge Baktoft" userId="S::kb@ikast-gym.dk::ce196543-045d-447d-90cf-e46b5b00a503" providerId="AD" clId="Web-{9A797A98-BD97-44F7-A640-25C2FDE1F83A}" dt="2020-11-19T18:57:41.447" v="189" actId="20577"/>
      <pc:docMkLst>
        <pc:docMk/>
      </pc:docMkLst>
      <pc:sldChg chg="addSp delSp modSp">
        <pc:chgData name="Karen Ronge Baktoft" userId="S::kb@ikast-gym.dk::ce196543-045d-447d-90cf-e46b5b00a503" providerId="AD" clId="Web-{9A797A98-BD97-44F7-A640-25C2FDE1F83A}" dt="2020-11-19T18:56:21.368" v="165" actId="1076"/>
        <pc:sldMkLst>
          <pc:docMk/>
          <pc:sldMk cId="1453181050" sldId="268"/>
        </pc:sldMkLst>
        <pc:spChg chg="add mod">
          <ac:chgData name="Karen Ronge Baktoft" userId="S::kb@ikast-gym.dk::ce196543-045d-447d-90cf-e46b5b00a503" providerId="AD" clId="Web-{9A797A98-BD97-44F7-A640-25C2FDE1F83A}" dt="2020-11-19T18:56:21.368" v="165" actId="1076"/>
          <ac:spMkLst>
            <pc:docMk/>
            <pc:sldMk cId="1453181050" sldId="268"/>
            <ac:spMk id="4" creationId="{EC55A3DA-D89D-459E-ADE4-EFCCE8BB9D3C}"/>
          </ac:spMkLst>
        </pc:spChg>
        <pc:picChg chg="del">
          <ac:chgData name="Karen Ronge Baktoft" userId="S::kb@ikast-gym.dk::ce196543-045d-447d-90cf-e46b5b00a503" providerId="AD" clId="Web-{9A797A98-BD97-44F7-A640-25C2FDE1F83A}" dt="2020-11-19T18:54:58.116" v="2"/>
          <ac:picMkLst>
            <pc:docMk/>
            <pc:sldMk cId="1453181050" sldId="268"/>
            <ac:picMk id="4098" creationId="{259F6A62-79EE-4B45-B341-290324173572}"/>
          </ac:picMkLst>
        </pc:picChg>
        <pc:picChg chg="del">
          <ac:chgData name="Karen Ronge Baktoft" userId="S::kb@ikast-gym.dk::ce196543-045d-447d-90cf-e46b5b00a503" providerId="AD" clId="Web-{9A797A98-BD97-44F7-A640-25C2FDE1F83A}" dt="2020-11-19T18:54:53.882" v="0"/>
          <ac:picMkLst>
            <pc:docMk/>
            <pc:sldMk cId="1453181050" sldId="268"/>
            <ac:picMk id="4100" creationId="{C3155BAA-763D-4C31-B0D1-40BD8BDD3823}"/>
          </ac:picMkLst>
        </pc:picChg>
        <pc:picChg chg="del">
          <ac:chgData name="Karen Ronge Baktoft" userId="S::kb@ikast-gym.dk::ce196543-045d-447d-90cf-e46b5b00a503" providerId="AD" clId="Web-{9A797A98-BD97-44F7-A640-25C2FDE1F83A}" dt="2020-11-19T18:54:55.992" v="1"/>
          <ac:picMkLst>
            <pc:docMk/>
            <pc:sldMk cId="1453181050" sldId="268"/>
            <ac:picMk id="4102" creationId="{61B7E337-B44C-419D-89D1-93BFC511ED37}"/>
          </ac:picMkLst>
        </pc:picChg>
      </pc:sldChg>
      <pc:sldChg chg="addSp delSp modSp">
        <pc:chgData name="Karen Ronge Baktoft" userId="S::kb@ikast-gym.dk::ce196543-045d-447d-90cf-e46b5b00a503" providerId="AD" clId="Web-{9A797A98-BD97-44F7-A640-25C2FDE1F83A}" dt="2020-11-19T18:57:39.806" v="187" actId="20577"/>
        <pc:sldMkLst>
          <pc:docMk/>
          <pc:sldMk cId="2289545338" sldId="272"/>
        </pc:sldMkLst>
        <pc:spChg chg="add mod">
          <ac:chgData name="Karen Ronge Baktoft" userId="S::kb@ikast-gym.dk::ce196543-045d-447d-90cf-e46b5b00a503" providerId="AD" clId="Web-{9A797A98-BD97-44F7-A640-25C2FDE1F83A}" dt="2020-11-19T18:57:39.806" v="187" actId="20577"/>
          <ac:spMkLst>
            <pc:docMk/>
            <pc:sldMk cId="2289545338" sldId="272"/>
            <ac:spMk id="5" creationId="{B9949168-C98F-435F-AD2B-731A0197A6C2}"/>
          </ac:spMkLst>
        </pc:spChg>
        <pc:picChg chg="del">
          <ac:chgData name="Karen Ronge Baktoft" userId="S::kb@ikast-gym.dk::ce196543-045d-447d-90cf-e46b5b00a503" providerId="AD" clId="Web-{9A797A98-BD97-44F7-A640-25C2FDE1F83A}" dt="2020-11-19T18:56:38.602" v="166"/>
          <ac:picMkLst>
            <pc:docMk/>
            <pc:sldMk cId="2289545338" sldId="272"/>
            <ac:picMk id="5122" creationId="{2C0470EE-2799-4CCB-A7E9-66D9EC995FAC}"/>
          </ac:picMkLst>
        </pc:picChg>
        <pc:picChg chg="del">
          <ac:chgData name="Karen Ronge Baktoft" userId="S::kb@ikast-gym.dk::ce196543-045d-447d-90cf-e46b5b00a503" providerId="AD" clId="Web-{9A797A98-BD97-44F7-A640-25C2FDE1F83A}" dt="2020-11-19T18:56:41.102" v="167"/>
          <ac:picMkLst>
            <pc:docMk/>
            <pc:sldMk cId="2289545338" sldId="272"/>
            <ac:picMk id="5126" creationId="{B290EE95-3043-4E7D-B51D-BDDF91D60403}"/>
          </ac:picMkLst>
        </pc:picChg>
      </pc:sldChg>
    </pc:docChg>
  </pc:docChgLst>
  <pc:docChgLst>
    <pc:chgData name="Karen Ronge Baktoft" userId="ce196543-045d-447d-90cf-e46b5b00a503" providerId="ADAL" clId="{D2810D7B-2D56-4377-8E0A-68D1759D238F}"/>
    <pc:docChg chg="undo redo custSel mod addSld delSld modSld sldOrd">
      <pc:chgData name="Karen Ronge Baktoft" userId="ce196543-045d-447d-90cf-e46b5b00a503" providerId="ADAL" clId="{D2810D7B-2D56-4377-8E0A-68D1759D238F}" dt="2020-10-17T11:20:04.784" v="2991" actId="255"/>
      <pc:docMkLst>
        <pc:docMk/>
      </pc:docMkLst>
      <pc:sldChg chg="modSp mod">
        <pc:chgData name="Karen Ronge Baktoft" userId="ce196543-045d-447d-90cf-e46b5b00a503" providerId="ADAL" clId="{D2810D7B-2D56-4377-8E0A-68D1759D238F}" dt="2020-10-17T10:47:54.625" v="2071" actId="20577"/>
        <pc:sldMkLst>
          <pc:docMk/>
          <pc:sldMk cId="705020029" sldId="256"/>
        </pc:sldMkLst>
        <pc:spChg chg="mod">
          <ac:chgData name="Karen Ronge Baktoft" userId="ce196543-045d-447d-90cf-e46b5b00a503" providerId="ADAL" clId="{D2810D7B-2D56-4377-8E0A-68D1759D238F}" dt="2020-10-17T10:47:54.625" v="2071" actId="20577"/>
          <ac:spMkLst>
            <pc:docMk/>
            <pc:sldMk cId="705020029" sldId="256"/>
            <ac:spMk id="3" creationId="{0F204480-E1EB-4CD9-B059-4CBB08E63D73}"/>
          </ac:spMkLst>
        </pc:spChg>
      </pc:sldChg>
      <pc:sldChg chg="modSp mod">
        <pc:chgData name="Karen Ronge Baktoft" userId="ce196543-045d-447d-90cf-e46b5b00a503" providerId="ADAL" clId="{D2810D7B-2D56-4377-8E0A-68D1759D238F}" dt="2020-10-17T10:56:31.503" v="2202" actId="20577"/>
        <pc:sldMkLst>
          <pc:docMk/>
          <pc:sldMk cId="2456825153" sldId="257"/>
        </pc:sldMkLst>
        <pc:spChg chg="mod">
          <ac:chgData name="Karen Ronge Baktoft" userId="ce196543-045d-447d-90cf-e46b5b00a503" providerId="ADAL" clId="{D2810D7B-2D56-4377-8E0A-68D1759D238F}" dt="2020-10-17T10:56:31.503" v="2202" actId="20577"/>
          <ac:spMkLst>
            <pc:docMk/>
            <pc:sldMk cId="2456825153" sldId="257"/>
            <ac:spMk id="3" creationId="{999F1738-688B-4A6A-9E18-986DA4BE6871}"/>
          </ac:spMkLst>
        </pc:spChg>
      </pc:sldChg>
      <pc:sldChg chg="modSp del mod">
        <pc:chgData name="Karen Ronge Baktoft" userId="ce196543-045d-447d-90cf-e46b5b00a503" providerId="ADAL" clId="{D2810D7B-2D56-4377-8E0A-68D1759D238F}" dt="2020-10-15T12:02:17.136" v="1725" actId="47"/>
        <pc:sldMkLst>
          <pc:docMk/>
          <pc:sldMk cId="140395264" sldId="258"/>
        </pc:sldMkLst>
        <pc:spChg chg="mod">
          <ac:chgData name="Karen Ronge Baktoft" userId="ce196543-045d-447d-90cf-e46b5b00a503" providerId="ADAL" clId="{D2810D7B-2D56-4377-8E0A-68D1759D238F}" dt="2020-10-15T12:02:07.221" v="1721" actId="21"/>
          <ac:spMkLst>
            <pc:docMk/>
            <pc:sldMk cId="140395264" sldId="258"/>
            <ac:spMk id="2" creationId="{B32A2F92-F356-404F-B77F-A07A162054E6}"/>
          </ac:spMkLst>
        </pc:spChg>
        <pc:spChg chg="mod">
          <ac:chgData name="Karen Ronge Baktoft" userId="ce196543-045d-447d-90cf-e46b5b00a503" providerId="ADAL" clId="{D2810D7B-2D56-4377-8E0A-68D1759D238F}" dt="2020-10-15T12:02:13.111" v="1723" actId="21"/>
          <ac:spMkLst>
            <pc:docMk/>
            <pc:sldMk cId="140395264" sldId="258"/>
            <ac:spMk id="3" creationId="{A5E4A305-A5DB-40FF-8151-46507AB6FEDF}"/>
          </ac:spMkLst>
        </pc:spChg>
      </pc:sldChg>
      <pc:sldChg chg="modSp del mod">
        <pc:chgData name="Karen Ronge Baktoft" userId="ce196543-045d-447d-90cf-e46b5b00a503" providerId="ADAL" clId="{D2810D7B-2D56-4377-8E0A-68D1759D238F}" dt="2020-10-15T12:03:40.625" v="1763" actId="47"/>
        <pc:sldMkLst>
          <pc:docMk/>
          <pc:sldMk cId="2797833702" sldId="259"/>
        </pc:sldMkLst>
        <pc:spChg chg="mod">
          <ac:chgData name="Karen Ronge Baktoft" userId="ce196543-045d-447d-90cf-e46b5b00a503" providerId="ADAL" clId="{D2810D7B-2D56-4377-8E0A-68D1759D238F}" dt="2020-10-15T09:55:28.400" v="277" actId="20577"/>
          <ac:spMkLst>
            <pc:docMk/>
            <pc:sldMk cId="2797833702" sldId="259"/>
            <ac:spMk id="2" creationId="{DF88ECBB-D4D0-4860-85FE-DB83D6357C49}"/>
          </ac:spMkLst>
        </pc:spChg>
      </pc:sldChg>
      <pc:sldChg chg="addSp modSp del mod ord setBg setClrOvrMap">
        <pc:chgData name="Karen Ronge Baktoft" userId="ce196543-045d-447d-90cf-e46b5b00a503" providerId="ADAL" clId="{D2810D7B-2D56-4377-8E0A-68D1759D238F}" dt="2020-10-15T12:03:23.221" v="1741" actId="47"/>
        <pc:sldMkLst>
          <pc:docMk/>
          <pc:sldMk cId="3819434328" sldId="260"/>
        </pc:sldMkLst>
        <pc:spChg chg="mod">
          <ac:chgData name="Karen Ronge Baktoft" userId="ce196543-045d-447d-90cf-e46b5b00a503" providerId="ADAL" clId="{D2810D7B-2D56-4377-8E0A-68D1759D238F}" dt="2020-10-15T10:01:25.776" v="445" actId="26606"/>
          <ac:spMkLst>
            <pc:docMk/>
            <pc:sldMk cId="3819434328" sldId="260"/>
            <ac:spMk id="2" creationId="{278548A1-8A05-408A-B520-B184A102CE81}"/>
          </ac:spMkLst>
        </pc:spChg>
        <pc:spChg chg="mod">
          <ac:chgData name="Karen Ronge Baktoft" userId="ce196543-045d-447d-90cf-e46b5b00a503" providerId="ADAL" clId="{D2810D7B-2D56-4377-8E0A-68D1759D238F}" dt="2020-10-15T10:21:28.759" v="1115" actId="20577"/>
          <ac:spMkLst>
            <pc:docMk/>
            <pc:sldMk cId="3819434328" sldId="260"/>
            <ac:spMk id="3" creationId="{1ACDE881-33F3-4DE9-AF37-B1B4DCF4B6DF}"/>
          </ac:spMkLst>
        </pc:spChg>
        <pc:spChg chg="add">
          <ac:chgData name="Karen Ronge Baktoft" userId="ce196543-045d-447d-90cf-e46b5b00a503" providerId="ADAL" clId="{D2810D7B-2D56-4377-8E0A-68D1759D238F}" dt="2020-10-15T10:01:25.776" v="445" actId="26606"/>
          <ac:spMkLst>
            <pc:docMk/>
            <pc:sldMk cId="3819434328" sldId="260"/>
            <ac:spMk id="8" creationId="{C7FA33FF-088D-4F16-95A2-2C64D353DEA8}"/>
          </ac:spMkLst>
        </pc:spChg>
        <pc:spChg chg="add">
          <ac:chgData name="Karen Ronge Baktoft" userId="ce196543-045d-447d-90cf-e46b5b00a503" providerId="ADAL" clId="{D2810D7B-2D56-4377-8E0A-68D1759D238F}" dt="2020-10-15T10:01:25.776" v="445" actId="26606"/>
          <ac:spMkLst>
            <pc:docMk/>
            <pc:sldMk cId="3819434328" sldId="260"/>
            <ac:spMk id="10" creationId="{A376EFB1-01CF-419F-ABF1-2AF02BBFCBD1}"/>
          </ac:spMkLst>
        </pc:spChg>
        <pc:spChg chg="add">
          <ac:chgData name="Karen Ronge Baktoft" userId="ce196543-045d-447d-90cf-e46b5b00a503" providerId="ADAL" clId="{D2810D7B-2D56-4377-8E0A-68D1759D238F}" dt="2020-10-15T10:01:25.776" v="445" actId="26606"/>
          <ac:spMkLst>
            <pc:docMk/>
            <pc:sldMk cId="3819434328" sldId="260"/>
            <ac:spMk id="12" creationId="{FF9DEA15-78BD-4750-AA18-B9F28A6D5AB8}"/>
          </ac:spMkLst>
        </pc:spChg>
      </pc:sldChg>
      <pc:sldChg chg="modSp del mod">
        <pc:chgData name="Karen Ronge Baktoft" userId="ce196543-045d-447d-90cf-e46b5b00a503" providerId="ADAL" clId="{D2810D7B-2D56-4377-8E0A-68D1759D238F}" dt="2020-10-16T07:56:52.498" v="1792" actId="47"/>
        <pc:sldMkLst>
          <pc:docMk/>
          <pc:sldMk cId="4050356736" sldId="261"/>
        </pc:sldMkLst>
        <pc:spChg chg="mod">
          <ac:chgData name="Karen Ronge Baktoft" userId="ce196543-045d-447d-90cf-e46b5b00a503" providerId="ADAL" clId="{D2810D7B-2D56-4377-8E0A-68D1759D238F}" dt="2020-10-15T12:04:11.062" v="1776" actId="20577"/>
          <ac:spMkLst>
            <pc:docMk/>
            <pc:sldMk cId="4050356736" sldId="261"/>
            <ac:spMk id="2" creationId="{FA4CCA40-5022-49D2-8773-88EC78E73C7D}"/>
          </ac:spMkLst>
        </pc:spChg>
        <pc:spChg chg="mod">
          <ac:chgData name="Karen Ronge Baktoft" userId="ce196543-045d-447d-90cf-e46b5b00a503" providerId="ADAL" clId="{D2810D7B-2D56-4377-8E0A-68D1759D238F}" dt="2020-10-15T10:39:24.742" v="1718" actId="20577"/>
          <ac:spMkLst>
            <pc:docMk/>
            <pc:sldMk cId="4050356736" sldId="261"/>
            <ac:spMk id="3" creationId="{3AAC602C-08B5-4713-9135-6E57E68587C1}"/>
          </ac:spMkLst>
        </pc:spChg>
      </pc:sldChg>
      <pc:sldChg chg="addSp delSp modSp mod setBg modNotesTx">
        <pc:chgData name="Karen Ronge Baktoft" userId="ce196543-045d-447d-90cf-e46b5b00a503" providerId="ADAL" clId="{D2810D7B-2D56-4377-8E0A-68D1759D238F}" dt="2020-10-17T11:16:17.389" v="2928" actId="1076"/>
        <pc:sldMkLst>
          <pc:docMk/>
          <pc:sldMk cId="3568207627" sldId="262"/>
        </pc:sldMkLst>
        <pc:spChg chg="mod ord">
          <ac:chgData name="Karen Ronge Baktoft" userId="ce196543-045d-447d-90cf-e46b5b00a503" providerId="ADAL" clId="{D2810D7B-2D56-4377-8E0A-68D1759D238F}" dt="2020-10-17T11:16:17.389" v="2928" actId="1076"/>
          <ac:spMkLst>
            <pc:docMk/>
            <pc:sldMk cId="3568207627" sldId="262"/>
            <ac:spMk id="2" creationId="{290CA4CF-4950-4E51-B04E-DE5195B388D3}"/>
          </ac:spMkLst>
        </pc:spChg>
        <pc:spChg chg="del">
          <ac:chgData name="Karen Ronge Baktoft" userId="ce196543-045d-447d-90cf-e46b5b00a503" providerId="ADAL" clId="{D2810D7B-2D56-4377-8E0A-68D1759D238F}" dt="2020-10-15T10:00:39.181" v="440" actId="26606"/>
          <ac:spMkLst>
            <pc:docMk/>
            <pc:sldMk cId="3568207627" sldId="262"/>
            <ac:spMk id="3" creationId="{B6D9F006-93A1-40C0-B78B-87DFBE3028A3}"/>
          </ac:spMkLst>
        </pc:spChg>
        <pc:spChg chg="add del">
          <ac:chgData name="Karen Ronge Baktoft" userId="ce196543-045d-447d-90cf-e46b5b00a503" providerId="ADAL" clId="{D2810D7B-2D56-4377-8E0A-68D1759D238F}" dt="2020-10-15T10:00:48.308" v="442" actId="26606"/>
          <ac:spMkLst>
            <pc:docMk/>
            <pc:sldMk cId="3568207627" sldId="262"/>
            <ac:spMk id="71" creationId="{7D9D36D6-2AC5-46A1-A849-4C82D5264A3A}"/>
          </ac:spMkLst>
        </pc:spChg>
        <pc:spChg chg="add del">
          <ac:chgData name="Karen Ronge Baktoft" userId="ce196543-045d-447d-90cf-e46b5b00a503" providerId="ADAL" clId="{D2810D7B-2D56-4377-8E0A-68D1759D238F}" dt="2020-10-16T07:57:32.023" v="1805" actId="26606"/>
          <ac:spMkLst>
            <pc:docMk/>
            <pc:sldMk cId="3568207627" sldId="262"/>
            <ac:spMk id="135" creationId="{B9951BD9-0868-4CDB-ACD6-9C4209B5E412}"/>
          </ac:spMkLst>
        </pc:spChg>
        <pc:spChg chg="add del">
          <ac:chgData name="Karen Ronge Baktoft" userId="ce196543-045d-447d-90cf-e46b5b00a503" providerId="ADAL" clId="{D2810D7B-2D56-4377-8E0A-68D1759D238F}" dt="2020-10-16T07:57:32.016" v="1804" actId="26606"/>
          <ac:spMkLst>
            <pc:docMk/>
            <pc:sldMk cId="3568207627" sldId="262"/>
            <ac:spMk id="192" creationId="{C0DB9C61-90E0-484F-8602-02F49EDC1B70}"/>
          </ac:spMkLst>
        </pc:spChg>
        <pc:spChg chg="add del">
          <ac:chgData name="Karen Ronge Baktoft" userId="ce196543-045d-447d-90cf-e46b5b00a503" providerId="ADAL" clId="{D2810D7B-2D56-4377-8E0A-68D1759D238F}" dt="2020-10-16T07:57:32.016" v="1804" actId="26606"/>
          <ac:spMkLst>
            <pc:docMk/>
            <pc:sldMk cId="3568207627" sldId="262"/>
            <ac:spMk id="193" creationId="{3F7ED563-E5DB-4937-BF78-7893C4DC92A0}"/>
          </ac:spMkLst>
        </pc:spChg>
        <pc:spChg chg="add del">
          <ac:chgData name="Karen Ronge Baktoft" userId="ce196543-045d-447d-90cf-e46b5b00a503" providerId="ADAL" clId="{D2810D7B-2D56-4377-8E0A-68D1759D238F}" dt="2020-10-16T07:57:32.016" v="1804" actId="26606"/>
          <ac:spMkLst>
            <pc:docMk/>
            <pc:sldMk cId="3568207627" sldId="262"/>
            <ac:spMk id="194" creationId="{2306B647-FE95-4550-8350-3D2180C62211}"/>
          </ac:spMkLst>
        </pc:spChg>
        <pc:spChg chg="add del">
          <ac:chgData name="Karen Ronge Baktoft" userId="ce196543-045d-447d-90cf-e46b5b00a503" providerId="ADAL" clId="{D2810D7B-2D56-4377-8E0A-68D1759D238F}" dt="2020-10-16T07:57:32.016" v="1804" actId="26606"/>
          <ac:spMkLst>
            <pc:docMk/>
            <pc:sldMk cId="3568207627" sldId="262"/>
            <ac:spMk id="2054" creationId="{148F43DE-5F77-40CA-8A68-57E6EB65D391}"/>
          </ac:spMkLst>
        </pc:spChg>
        <pc:spChg chg="add">
          <ac:chgData name="Karen Ronge Baktoft" userId="ce196543-045d-447d-90cf-e46b5b00a503" providerId="ADAL" clId="{D2810D7B-2D56-4377-8E0A-68D1759D238F}" dt="2020-10-16T07:57:32.023" v="1805" actId="26606"/>
          <ac:spMkLst>
            <pc:docMk/>
            <pc:sldMk cId="3568207627" sldId="262"/>
            <ac:spMk id="2056" creationId="{7D9D36D6-2AC5-46A1-A849-4C82D5264A3A}"/>
          </ac:spMkLst>
        </pc:spChg>
        <pc:picChg chg="add mod ord">
          <ac:chgData name="Karen Ronge Baktoft" userId="ce196543-045d-447d-90cf-e46b5b00a503" providerId="ADAL" clId="{D2810D7B-2D56-4377-8E0A-68D1759D238F}" dt="2020-10-16T07:58:01.343" v="1810" actId="14100"/>
          <ac:picMkLst>
            <pc:docMk/>
            <pc:sldMk cId="3568207627" sldId="262"/>
            <ac:picMk id="2050" creationId="{84DB7778-8E6F-4B76-A6C8-5E145EFED882}"/>
          </ac:picMkLst>
        </pc:picChg>
      </pc:sldChg>
      <pc:sldChg chg="addSp delSp modSp new del mod modClrScheme chgLayout">
        <pc:chgData name="Karen Ronge Baktoft" userId="ce196543-045d-447d-90cf-e46b5b00a503" providerId="ADAL" clId="{D2810D7B-2D56-4377-8E0A-68D1759D238F}" dt="2020-10-15T12:02:30.523" v="1728" actId="47"/>
        <pc:sldMkLst>
          <pc:docMk/>
          <pc:sldMk cId="2526751091" sldId="263"/>
        </pc:sldMkLst>
        <pc:spChg chg="mod ord">
          <ac:chgData name="Karen Ronge Baktoft" userId="ce196543-045d-447d-90cf-e46b5b00a503" providerId="ADAL" clId="{D2810D7B-2D56-4377-8E0A-68D1759D238F}" dt="2020-10-15T12:02:25.462" v="1726" actId="21"/>
          <ac:spMkLst>
            <pc:docMk/>
            <pc:sldMk cId="2526751091" sldId="263"/>
            <ac:spMk id="2" creationId="{9D6B2EC4-EA14-491B-82B3-8348EB4CD6E0}"/>
          </ac:spMkLst>
        </pc:spChg>
        <pc:spChg chg="del">
          <ac:chgData name="Karen Ronge Baktoft" userId="ce196543-045d-447d-90cf-e46b5b00a503" providerId="ADAL" clId="{D2810D7B-2D56-4377-8E0A-68D1759D238F}" dt="2020-10-15T10:22:35.822" v="1157" actId="700"/>
          <ac:spMkLst>
            <pc:docMk/>
            <pc:sldMk cId="2526751091" sldId="263"/>
            <ac:spMk id="3" creationId="{AEF4F7A2-4AC5-4919-A39A-E877F8EF62C1}"/>
          </ac:spMkLst>
        </pc:spChg>
        <pc:picChg chg="add mod modCrop">
          <ac:chgData name="Karen Ronge Baktoft" userId="ce196543-045d-447d-90cf-e46b5b00a503" providerId="ADAL" clId="{D2810D7B-2D56-4377-8E0A-68D1759D238F}" dt="2020-10-15T10:22:47.554" v="1158"/>
          <ac:picMkLst>
            <pc:docMk/>
            <pc:sldMk cId="2526751091" sldId="263"/>
            <ac:picMk id="4" creationId="{332289FC-8AC8-42A5-B9B0-DF35DE958DDD}"/>
          </ac:picMkLst>
        </pc:picChg>
        <pc:picChg chg="add mod modCrop">
          <ac:chgData name="Karen Ronge Baktoft" userId="ce196543-045d-447d-90cf-e46b5b00a503" providerId="ADAL" clId="{D2810D7B-2D56-4377-8E0A-68D1759D238F}" dt="2020-10-15T10:23:41.146" v="1165" actId="14100"/>
          <ac:picMkLst>
            <pc:docMk/>
            <pc:sldMk cId="2526751091" sldId="263"/>
            <ac:picMk id="5" creationId="{D7077C7E-D231-446A-9A79-FAEC32EBE46B}"/>
          </ac:picMkLst>
        </pc:picChg>
      </pc:sldChg>
      <pc:sldChg chg="addSp delSp modSp add mod ord setBg">
        <pc:chgData name="Karen Ronge Baktoft" userId="ce196543-045d-447d-90cf-e46b5b00a503" providerId="ADAL" clId="{D2810D7B-2D56-4377-8E0A-68D1759D238F}" dt="2020-10-17T10:58:59.959" v="2247"/>
        <pc:sldMkLst>
          <pc:docMk/>
          <pc:sldMk cId="3405089374" sldId="265"/>
        </pc:sldMkLst>
        <pc:spChg chg="mod">
          <ac:chgData name="Karen Ronge Baktoft" userId="ce196543-045d-447d-90cf-e46b5b00a503" providerId="ADAL" clId="{D2810D7B-2D56-4377-8E0A-68D1759D238F}" dt="2020-10-16T10:28:29.343" v="2033" actId="26606"/>
          <ac:spMkLst>
            <pc:docMk/>
            <pc:sldMk cId="3405089374" sldId="265"/>
            <ac:spMk id="2" creationId="{5CFFE5E3-111F-4F3E-9B03-39F49EDCD927}"/>
          </ac:spMkLst>
        </pc:spChg>
        <pc:spChg chg="del mod">
          <ac:chgData name="Karen Ronge Baktoft" userId="ce196543-045d-447d-90cf-e46b5b00a503" providerId="ADAL" clId="{D2810D7B-2D56-4377-8E0A-68D1759D238F}" dt="2020-10-16T10:26:17.284" v="2028"/>
          <ac:spMkLst>
            <pc:docMk/>
            <pc:sldMk cId="3405089374" sldId="265"/>
            <ac:spMk id="3" creationId="{E85E8EB3-1EE6-48CB-B73F-CB725DC60A61}"/>
          </ac:spMkLst>
        </pc:spChg>
        <pc:spChg chg="add del mod">
          <ac:chgData name="Karen Ronge Baktoft" userId="ce196543-045d-447d-90cf-e46b5b00a503" providerId="ADAL" clId="{D2810D7B-2D56-4377-8E0A-68D1759D238F}" dt="2020-10-16T10:28:29.343" v="2033" actId="26606"/>
          <ac:spMkLst>
            <pc:docMk/>
            <pc:sldMk cId="3405089374" sldId="265"/>
            <ac:spMk id="4" creationId="{7C75ED98-D983-4494-BD6D-47FC5AE2438B}"/>
          </ac:spMkLst>
        </pc:spChg>
        <pc:spChg chg="add del mod">
          <ac:chgData name="Karen Ronge Baktoft" userId="ce196543-045d-447d-90cf-e46b5b00a503" providerId="ADAL" clId="{D2810D7B-2D56-4377-8E0A-68D1759D238F}" dt="2020-10-16T10:29:15.619" v="2036" actId="26606"/>
          <ac:spMkLst>
            <pc:docMk/>
            <pc:sldMk cId="3405089374" sldId="265"/>
            <ac:spMk id="5" creationId="{2D2CA622-AA05-428E-91D4-860D476DB3FF}"/>
          </ac:spMkLst>
        </pc:spChg>
        <pc:spChg chg="add del">
          <ac:chgData name="Karen Ronge Baktoft" userId="ce196543-045d-447d-90cf-e46b5b00a503" providerId="ADAL" clId="{D2810D7B-2D56-4377-8E0A-68D1759D238F}" dt="2020-10-16T10:29:15.619" v="2036" actId="26606"/>
          <ac:spMkLst>
            <pc:docMk/>
            <pc:sldMk cId="3405089374" sldId="265"/>
            <ac:spMk id="75" creationId="{E45B1D5C-0827-4AF0-8186-11FC5A8B8B92}"/>
          </ac:spMkLst>
        </pc:spChg>
        <pc:spChg chg="add del">
          <ac:chgData name="Karen Ronge Baktoft" userId="ce196543-045d-447d-90cf-e46b5b00a503" providerId="ADAL" clId="{D2810D7B-2D56-4377-8E0A-68D1759D238F}" dt="2020-10-16T10:29:15.619" v="2036" actId="26606"/>
          <ac:spMkLst>
            <pc:docMk/>
            <pc:sldMk cId="3405089374" sldId="265"/>
            <ac:spMk id="77" creationId="{99413ED5-9ED4-4772-BCE4-2BCAE6B12E35}"/>
          </ac:spMkLst>
        </pc:spChg>
        <pc:spChg chg="add del">
          <ac:chgData name="Karen Ronge Baktoft" userId="ce196543-045d-447d-90cf-e46b5b00a503" providerId="ADAL" clId="{D2810D7B-2D56-4377-8E0A-68D1759D238F}" dt="2020-10-16T10:29:15.619" v="2036" actId="26606"/>
          <ac:spMkLst>
            <pc:docMk/>
            <pc:sldMk cId="3405089374" sldId="265"/>
            <ac:spMk id="79" creationId="{04357C93-F0CB-4A1C-8F77-4E9063789819}"/>
          </ac:spMkLst>
        </pc:spChg>
        <pc:spChg chg="add del">
          <ac:chgData name="Karen Ronge Baktoft" userId="ce196543-045d-447d-90cf-e46b5b00a503" providerId="ADAL" clId="{D2810D7B-2D56-4377-8E0A-68D1759D238F}" dt="2020-10-16T10:29:15.619" v="2036" actId="26606"/>
          <ac:spMkLst>
            <pc:docMk/>
            <pc:sldMk cId="3405089374" sldId="265"/>
            <ac:spMk id="81" creationId="{90F533E9-6690-41A8-A372-4C6C622D028D}"/>
          </ac:spMkLst>
        </pc:spChg>
        <pc:spChg chg="add">
          <ac:chgData name="Karen Ronge Baktoft" userId="ce196543-045d-447d-90cf-e46b5b00a503" providerId="ADAL" clId="{D2810D7B-2D56-4377-8E0A-68D1759D238F}" dt="2020-10-16T10:29:15.619" v="2036" actId="26606"/>
          <ac:spMkLst>
            <pc:docMk/>
            <pc:sldMk cId="3405089374" sldId="265"/>
            <ac:spMk id="141" creationId="{E45B1D5C-0827-4AF0-8186-11FC5A8B8B92}"/>
          </ac:spMkLst>
        </pc:spChg>
        <pc:spChg chg="add">
          <ac:chgData name="Karen Ronge Baktoft" userId="ce196543-045d-447d-90cf-e46b5b00a503" providerId="ADAL" clId="{D2810D7B-2D56-4377-8E0A-68D1759D238F}" dt="2020-10-16T10:29:15.619" v="2036" actId="26606"/>
          <ac:spMkLst>
            <pc:docMk/>
            <pc:sldMk cId="3405089374" sldId="265"/>
            <ac:spMk id="143" creationId="{99413ED5-9ED4-4772-BCE4-2BCAE6B12E35}"/>
          </ac:spMkLst>
        </pc:spChg>
        <pc:spChg chg="add">
          <ac:chgData name="Karen Ronge Baktoft" userId="ce196543-045d-447d-90cf-e46b5b00a503" providerId="ADAL" clId="{D2810D7B-2D56-4377-8E0A-68D1759D238F}" dt="2020-10-16T10:29:15.619" v="2036" actId="26606"/>
          <ac:spMkLst>
            <pc:docMk/>
            <pc:sldMk cId="3405089374" sldId="265"/>
            <ac:spMk id="145" creationId="{04357C93-F0CB-4A1C-8F77-4E9063789819}"/>
          </ac:spMkLst>
        </pc:spChg>
        <pc:spChg chg="add">
          <ac:chgData name="Karen Ronge Baktoft" userId="ce196543-045d-447d-90cf-e46b5b00a503" providerId="ADAL" clId="{D2810D7B-2D56-4377-8E0A-68D1759D238F}" dt="2020-10-16T10:29:15.619" v="2036" actId="26606"/>
          <ac:spMkLst>
            <pc:docMk/>
            <pc:sldMk cId="3405089374" sldId="265"/>
            <ac:spMk id="147" creationId="{90F533E9-6690-41A8-A372-4C6C622D028D}"/>
          </ac:spMkLst>
        </pc:spChg>
        <pc:picChg chg="add del mod">
          <ac:chgData name="Karen Ronge Baktoft" userId="ce196543-045d-447d-90cf-e46b5b00a503" providerId="ADAL" clId="{D2810D7B-2D56-4377-8E0A-68D1759D238F}" dt="2020-10-16T10:28:20.754" v="2031" actId="478"/>
          <ac:picMkLst>
            <pc:docMk/>
            <pc:sldMk cId="3405089374" sldId="265"/>
            <ac:picMk id="6146" creationId="{A38A451E-C489-48B4-966E-EF3C6FAF0D1D}"/>
          </ac:picMkLst>
        </pc:picChg>
        <pc:picChg chg="add del">
          <ac:chgData name="Karen Ronge Baktoft" userId="ce196543-045d-447d-90cf-e46b5b00a503" providerId="ADAL" clId="{D2810D7B-2D56-4377-8E0A-68D1759D238F}" dt="2020-10-16T10:28:18.449" v="2030" actId="478"/>
          <ac:picMkLst>
            <pc:docMk/>
            <pc:sldMk cId="3405089374" sldId="265"/>
            <ac:picMk id="6148" creationId="{277AB4EC-E134-4803-80AC-A19EFDF5C142}"/>
          </ac:picMkLst>
        </pc:picChg>
        <pc:picChg chg="add del mod">
          <ac:chgData name="Karen Ronge Baktoft" userId="ce196543-045d-447d-90cf-e46b5b00a503" providerId="ADAL" clId="{D2810D7B-2D56-4377-8E0A-68D1759D238F}" dt="2020-10-16T10:29:08.331" v="2034" actId="478"/>
          <ac:picMkLst>
            <pc:docMk/>
            <pc:sldMk cId="3405089374" sldId="265"/>
            <ac:picMk id="6150" creationId="{9695FEC1-5B04-438C-B4C6-4D0B17AF0BA9}"/>
          </ac:picMkLst>
        </pc:picChg>
        <pc:picChg chg="add mod">
          <ac:chgData name="Karen Ronge Baktoft" userId="ce196543-045d-447d-90cf-e46b5b00a503" providerId="ADAL" clId="{D2810D7B-2D56-4377-8E0A-68D1759D238F}" dt="2020-10-16T10:29:15.619" v="2036" actId="26606"/>
          <ac:picMkLst>
            <pc:docMk/>
            <pc:sldMk cId="3405089374" sldId="265"/>
            <ac:picMk id="6152" creationId="{88E17CD4-5FDF-4FF0-8554-33FFC7C61E28}"/>
          </ac:picMkLst>
        </pc:picChg>
      </pc:sldChg>
      <pc:sldChg chg="addSp delSp modSp add del mod ord">
        <pc:chgData name="Karen Ronge Baktoft" userId="ce196543-045d-447d-90cf-e46b5b00a503" providerId="ADAL" clId="{D2810D7B-2D56-4377-8E0A-68D1759D238F}" dt="2020-10-17T10:59:28.022" v="2248" actId="47"/>
        <pc:sldMkLst>
          <pc:docMk/>
          <pc:sldMk cId="2608172928" sldId="266"/>
        </pc:sldMkLst>
        <pc:spChg chg="mod">
          <ac:chgData name="Karen Ronge Baktoft" userId="ce196543-045d-447d-90cf-e46b5b00a503" providerId="ADAL" clId="{D2810D7B-2D56-4377-8E0A-68D1759D238F}" dt="2020-10-15T12:02:27.723" v="1727"/>
          <ac:spMkLst>
            <pc:docMk/>
            <pc:sldMk cId="2608172928" sldId="266"/>
            <ac:spMk id="2" creationId="{5CFFE5E3-111F-4F3E-9B03-39F49EDCD927}"/>
          </ac:spMkLst>
        </pc:spChg>
        <pc:spChg chg="add del">
          <ac:chgData name="Karen Ronge Baktoft" userId="ce196543-045d-447d-90cf-e46b5b00a503" providerId="ADAL" clId="{D2810D7B-2D56-4377-8E0A-68D1759D238F}" dt="2020-10-15T12:02:37.004" v="1730" actId="22"/>
          <ac:spMkLst>
            <pc:docMk/>
            <pc:sldMk cId="2608172928" sldId="266"/>
            <ac:spMk id="5" creationId="{E3654056-FF96-4CE8-BC32-BA5ACBEE3D00}"/>
          </ac:spMkLst>
        </pc:spChg>
      </pc:sldChg>
      <pc:sldChg chg="modSp add mod ord">
        <pc:chgData name="Karen Ronge Baktoft" userId="ce196543-045d-447d-90cf-e46b5b00a503" providerId="ADAL" clId="{D2810D7B-2D56-4377-8E0A-68D1759D238F}" dt="2020-10-17T11:20:04.784" v="2991" actId="255"/>
        <pc:sldMkLst>
          <pc:docMk/>
          <pc:sldMk cId="4033620444" sldId="267"/>
        </pc:sldMkLst>
        <pc:spChg chg="mod">
          <ac:chgData name="Karen Ronge Baktoft" userId="ce196543-045d-447d-90cf-e46b5b00a503" providerId="ADAL" clId="{D2810D7B-2D56-4377-8E0A-68D1759D238F}" dt="2020-10-15T12:03:02.791" v="1737" actId="14100"/>
          <ac:spMkLst>
            <pc:docMk/>
            <pc:sldMk cId="4033620444" sldId="267"/>
            <ac:spMk id="2" creationId="{5CFFE5E3-111F-4F3E-9B03-39F49EDCD927}"/>
          </ac:spMkLst>
        </pc:spChg>
        <pc:spChg chg="mod">
          <ac:chgData name="Karen Ronge Baktoft" userId="ce196543-045d-447d-90cf-e46b5b00a503" providerId="ADAL" clId="{D2810D7B-2D56-4377-8E0A-68D1759D238F}" dt="2020-10-17T11:20:04.784" v="2991" actId="255"/>
          <ac:spMkLst>
            <pc:docMk/>
            <pc:sldMk cId="4033620444" sldId="267"/>
            <ac:spMk id="3" creationId="{E85E8EB3-1EE6-48CB-B73F-CB725DC60A61}"/>
          </ac:spMkLst>
        </pc:spChg>
      </pc:sldChg>
      <pc:sldChg chg="addSp delSp modSp add mod ord modClrScheme chgLayout">
        <pc:chgData name="Karen Ronge Baktoft" userId="ce196543-045d-447d-90cf-e46b5b00a503" providerId="ADAL" clId="{D2810D7B-2D56-4377-8E0A-68D1759D238F}" dt="2020-10-16T10:25:03.693" v="2008"/>
        <pc:sldMkLst>
          <pc:docMk/>
          <pc:sldMk cId="1453181050" sldId="268"/>
        </pc:sldMkLst>
        <pc:spChg chg="mod ord">
          <ac:chgData name="Karen Ronge Baktoft" userId="ce196543-045d-447d-90cf-e46b5b00a503" providerId="ADAL" clId="{D2810D7B-2D56-4377-8E0A-68D1759D238F}" dt="2020-10-16T08:00:57.079" v="1858" actId="700"/>
          <ac:spMkLst>
            <pc:docMk/>
            <pc:sldMk cId="1453181050" sldId="268"/>
            <ac:spMk id="2" creationId="{5CFFE5E3-111F-4F3E-9B03-39F49EDCD927}"/>
          </ac:spMkLst>
        </pc:spChg>
        <pc:spChg chg="del">
          <ac:chgData name="Karen Ronge Baktoft" userId="ce196543-045d-447d-90cf-e46b5b00a503" providerId="ADAL" clId="{D2810D7B-2D56-4377-8E0A-68D1759D238F}" dt="2020-10-16T08:00:57.079" v="1858" actId="700"/>
          <ac:spMkLst>
            <pc:docMk/>
            <pc:sldMk cId="1453181050" sldId="268"/>
            <ac:spMk id="3" creationId="{E85E8EB3-1EE6-48CB-B73F-CB725DC60A61}"/>
          </ac:spMkLst>
        </pc:spChg>
        <pc:picChg chg="add mod">
          <ac:chgData name="Karen Ronge Baktoft" userId="ce196543-045d-447d-90cf-e46b5b00a503" providerId="ADAL" clId="{D2810D7B-2D56-4377-8E0A-68D1759D238F}" dt="2020-10-16T08:00:52.402" v="1856" actId="1076"/>
          <ac:picMkLst>
            <pc:docMk/>
            <pc:sldMk cId="1453181050" sldId="268"/>
            <ac:picMk id="4098" creationId="{259F6A62-79EE-4B45-B341-290324173572}"/>
          </ac:picMkLst>
        </pc:picChg>
        <pc:picChg chg="add mod">
          <ac:chgData name="Karen Ronge Baktoft" userId="ce196543-045d-447d-90cf-e46b5b00a503" providerId="ADAL" clId="{D2810D7B-2D56-4377-8E0A-68D1759D238F}" dt="2020-10-16T08:01:06.723" v="1861" actId="1076"/>
          <ac:picMkLst>
            <pc:docMk/>
            <pc:sldMk cId="1453181050" sldId="268"/>
            <ac:picMk id="4100" creationId="{C3155BAA-763D-4C31-B0D1-40BD8BDD3823}"/>
          </ac:picMkLst>
        </pc:picChg>
        <pc:picChg chg="add mod">
          <ac:chgData name="Karen Ronge Baktoft" userId="ce196543-045d-447d-90cf-e46b5b00a503" providerId="ADAL" clId="{D2810D7B-2D56-4377-8E0A-68D1759D238F}" dt="2020-10-16T08:01:03.896" v="1860" actId="1076"/>
          <ac:picMkLst>
            <pc:docMk/>
            <pc:sldMk cId="1453181050" sldId="268"/>
            <ac:picMk id="4102" creationId="{61B7E337-B44C-419D-89D1-93BFC511ED37}"/>
          </ac:picMkLst>
        </pc:picChg>
      </pc:sldChg>
      <pc:sldChg chg="addSp delSp modSp add mod setBg modNotesTx">
        <pc:chgData name="Karen Ronge Baktoft" userId="ce196543-045d-447d-90cf-e46b5b00a503" providerId="ADAL" clId="{D2810D7B-2D56-4377-8E0A-68D1759D238F}" dt="2020-10-17T11:12:09.024" v="2872" actId="20577"/>
        <pc:sldMkLst>
          <pc:docMk/>
          <pc:sldMk cId="2097022978" sldId="269"/>
        </pc:sldMkLst>
        <pc:spChg chg="mod">
          <ac:chgData name="Karen Ronge Baktoft" userId="ce196543-045d-447d-90cf-e46b5b00a503" providerId="ADAL" clId="{D2810D7B-2D56-4377-8E0A-68D1759D238F}" dt="2020-10-16T10:30:30.276" v="2040" actId="6549"/>
          <ac:spMkLst>
            <pc:docMk/>
            <pc:sldMk cId="2097022978" sldId="269"/>
            <ac:spMk id="2" creationId="{5CFFE5E3-111F-4F3E-9B03-39F49EDCD927}"/>
          </ac:spMkLst>
        </pc:spChg>
        <pc:spChg chg="del mod">
          <ac:chgData name="Karen Ronge Baktoft" userId="ce196543-045d-447d-90cf-e46b5b00a503" providerId="ADAL" clId="{D2810D7B-2D56-4377-8E0A-68D1759D238F}" dt="2020-10-16T07:56:36.771" v="1791" actId="26606"/>
          <ac:spMkLst>
            <pc:docMk/>
            <pc:sldMk cId="2097022978" sldId="269"/>
            <ac:spMk id="3" creationId="{E85E8EB3-1EE6-48CB-B73F-CB725DC60A61}"/>
          </ac:spMkLst>
        </pc:spChg>
        <pc:spChg chg="add">
          <ac:chgData name="Karen Ronge Baktoft" userId="ce196543-045d-447d-90cf-e46b5b00a503" providerId="ADAL" clId="{D2810D7B-2D56-4377-8E0A-68D1759D238F}" dt="2020-10-16T07:56:36.771" v="1791" actId="26606"/>
          <ac:spMkLst>
            <pc:docMk/>
            <pc:sldMk cId="2097022978" sldId="269"/>
            <ac:spMk id="9" creationId="{3A5B4632-C963-4296-86F0-79AA9EA5AE98}"/>
          </ac:spMkLst>
        </pc:spChg>
        <pc:graphicFrameChg chg="add">
          <ac:chgData name="Karen Ronge Baktoft" userId="ce196543-045d-447d-90cf-e46b5b00a503" providerId="ADAL" clId="{D2810D7B-2D56-4377-8E0A-68D1759D238F}" dt="2020-10-16T07:56:36.771" v="1791" actId="26606"/>
          <ac:graphicFrameMkLst>
            <pc:docMk/>
            <pc:sldMk cId="2097022978" sldId="269"/>
            <ac:graphicFrameMk id="5" creationId="{06D97F25-ABA3-4522-9354-ADFBAE6667FE}"/>
          </ac:graphicFrameMkLst>
        </pc:graphicFrameChg>
      </pc:sldChg>
      <pc:sldChg chg="addSp delSp modSp new mod setBg setClrOvrMap modNotesTx">
        <pc:chgData name="Karen Ronge Baktoft" userId="ce196543-045d-447d-90cf-e46b5b00a503" providerId="ADAL" clId="{D2810D7B-2D56-4377-8E0A-68D1759D238F}" dt="2020-10-17T11:05:25.858" v="2650" actId="20577"/>
        <pc:sldMkLst>
          <pc:docMk/>
          <pc:sldMk cId="3582046426" sldId="270"/>
        </pc:sldMkLst>
        <pc:spChg chg="del">
          <ac:chgData name="Karen Ronge Baktoft" userId="ce196543-045d-447d-90cf-e46b5b00a503" providerId="ADAL" clId="{D2810D7B-2D56-4377-8E0A-68D1759D238F}" dt="2020-10-15T17:17:26.195" v="1788" actId="26606"/>
          <ac:spMkLst>
            <pc:docMk/>
            <pc:sldMk cId="3582046426" sldId="270"/>
            <ac:spMk id="2" creationId="{2565916C-3B86-48BB-AB37-FD35088631E0}"/>
          </ac:spMkLst>
        </pc:spChg>
        <pc:spChg chg="del">
          <ac:chgData name="Karen Ronge Baktoft" userId="ce196543-045d-447d-90cf-e46b5b00a503" providerId="ADAL" clId="{D2810D7B-2D56-4377-8E0A-68D1759D238F}" dt="2020-10-15T17:17:26.195" v="1788" actId="26606"/>
          <ac:spMkLst>
            <pc:docMk/>
            <pc:sldMk cId="3582046426" sldId="270"/>
            <ac:spMk id="3" creationId="{D3FDDB79-F79B-44AE-B481-1A04935E9F8B}"/>
          </ac:spMkLst>
        </pc:spChg>
        <pc:picChg chg="add mod">
          <ac:chgData name="Karen Ronge Baktoft" userId="ce196543-045d-447d-90cf-e46b5b00a503" providerId="ADAL" clId="{D2810D7B-2D56-4377-8E0A-68D1759D238F}" dt="2020-10-15T17:17:26.195" v="1788" actId="26606"/>
          <ac:picMkLst>
            <pc:docMk/>
            <pc:sldMk cId="3582046426" sldId="270"/>
            <ac:picMk id="3074" creationId="{C3F88F0D-9AFE-454E-AFA1-2AEFE164451A}"/>
          </ac:picMkLst>
        </pc:picChg>
      </pc:sldChg>
      <pc:sldChg chg="new del">
        <pc:chgData name="Karen Ronge Baktoft" userId="ce196543-045d-447d-90cf-e46b5b00a503" providerId="ADAL" clId="{D2810D7B-2D56-4377-8E0A-68D1759D238F}" dt="2020-10-16T08:01:26.818" v="1864" actId="47"/>
        <pc:sldMkLst>
          <pc:docMk/>
          <pc:sldMk cId="1400955788" sldId="271"/>
        </pc:sldMkLst>
      </pc:sldChg>
      <pc:sldChg chg="addSp delSp modSp add mod ord">
        <pc:chgData name="Karen Ronge Baktoft" userId="ce196543-045d-447d-90cf-e46b5b00a503" providerId="ADAL" clId="{D2810D7B-2D56-4377-8E0A-68D1759D238F}" dt="2020-10-16T10:25:05.806" v="2010"/>
        <pc:sldMkLst>
          <pc:docMk/>
          <pc:sldMk cId="2289545338" sldId="272"/>
        </pc:sldMkLst>
        <pc:spChg chg="mod">
          <ac:chgData name="Karen Ronge Baktoft" userId="ce196543-045d-447d-90cf-e46b5b00a503" providerId="ADAL" clId="{D2810D7B-2D56-4377-8E0A-68D1759D238F}" dt="2020-10-16T08:06:25.251" v="2005" actId="790"/>
          <ac:spMkLst>
            <pc:docMk/>
            <pc:sldMk cId="2289545338" sldId="272"/>
            <ac:spMk id="2" creationId="{5CFFE5E3-111F-4F3E-9B03-39F49EDCD927}"/>
          </ac:spMkLst>
        </pc:spChg>
        <pc:spChg chg="mod">
          <ac:chgData name="Karen Ronge Baktoft" userId="ce196543-045d-447d-90cf-e46b5b00a503" providerId="ADAL" clId="{D2810D7B-2D56-4377-8E0A-68D1759D238F}" dt="2020-10-16T08:06:17.939" v="2004" actId="790"/>
          <ac:spMkLst>
            <pc:docMk/>
            <pc:sldMk cId="2289545338" sldId="272"/>
            <ac:spMk id="3" creationId="{E85E8EB3-1EE6-48CB-B73F-CB725DC60A61}"/>
          </ac:spMkLst>
        </pc:spChg>
        <pc:picChg chg="add mod">
          <ac:chgData name="Karen Ronge Baktoft" userId="ce196543-045d-447d-90cf-e46b5b00a503" providerId="ADAL" clId="{D2810D7B-2D56-4377-8E0A-68D1759D238F}" dt="2020-10-16T08:04:12.229" v="1917" actId="167"/>
          <ac:picMkLst>
            <pc:docMk/>
            <pc:sldMk cId="2289545338" sldId="272"/>
            <ac:picMk id="5122" creationId="{2C0470EE-2799-4CCB-A7E9-66D9EC995FAC}"/>
          </ac:picMkLst>
        </pc:picChg>
        <pc:picChg chg="add del mod">
          <ac:chgData name="Karen Ronge Baktoft" userId="ce196543-045d-447d-90cf-e46b5b00a503" providerId="ADAL" clId="{D2810D7B-2D56-4377-8E0A-68D1759D238F}" dt="2020-10-16T08:03:00.957" v="1905"/>
          <ac:picMkLst>
            <pc:docMk/>
            <pc:sldMk cId="2289545338" sldId="272"/>
            <ac:picMk id="5124" creationId="{0E2179DC-B314-4482-954D-7AFD19FB7DB7}"/>
          </ac:picMkLst>
        </pc:picChg>
        <pc:picChg chg="add mod">
          <ac:chgData name="Karen Ronge Baktoft" userId="ce196543-045d-447d-90cf-e46b5b00a503" providerId="ADAL" clId="{D2810D7B-2D56-4377-8E0A-68D1759D238F}" dt="2020-10-16T08:03:11.875" v="1908" actId="1076"/>
          <ac:picMkLst>
            <pc:docMk/>
            <pc:sldMk cId="2289545338" sldId="272"/>
            <ac:picMk id="5126" creationId="{B290EE95-3043-4E7D-B51D-BDDF91D60403}"/>
          </ac:picMkLst>
        </pc:picChg>
      </pc:sldChg>
      <pc:sldChg chg="addSp modSp new add del mod ord modNotesTx">
        <pc:chgData name="Karen Ronge Baktoft" userId="ce196543-045d-447d-90cf-e46b5b00a503" providerId="ADAL" clId="{D2810D7B-2D56-4377-8E0A-68D1759D238F}" dt="2020-10-17T11:15:51.396" v="2893" actId="14100"/>
        <pc:sldMkLst>
          <pc:docMk/>
          <pc:sldMk cId="3438817893" sldId="273"/>
        </pc:sldMkLst>
        <pc:spChg chg="mod">
          <ac:chgData name="Karen Ronge Baktoft" userId="ce196543-045d-447d-90cf-e46b5b00a503" providerId="ADAL" clId="{D2810D7B-2D56-4377-8E0A-68D1759D238F}" dt="2020-10-17T11:15:51.396" v="2893" actId="14100"/>
          <ac:spMkLst>
            <pc:docMk/>
            <pc:sldMk cId="3438817893" sldId="273"/>
            <ac:spMk id="2" creationId="{7D83E91D-3339-46D7-AE05-681E56B5A57D}"/>
          </ac:spMkLst>
        </pc:spChg>
        <pc:picChg chg="add mod modCrop">
          <ac:chgData name="Karen Ronge Baktoft" userId="ce196543-045d-447d-90cf-e46b5b00a503" providerId="ADAL" clId="{D2810D7B-2D56-4377-8E0A-68D1759D238F}" dt="2020-10-17T11:03:22.912" v="2526"/>
          <ac:picMkLst>
            <pc:docMk/>
            <pc:sldMk cId="3438817893" sldId="273"/>
            <ac:picMk id="4" creationId="{04E09870-463A-40FF-97E7-F87CF8384FD9}"/>
          </ac:picMkLst>
        </pc:picChg>
      </pc:sldChg>
      <pc:sldChg chg="modSp new mod modAnim modNotesTx">
        <pc:chgData name="Karen Ronge Baktoft" userId="ce196543-045d-447d-90cf-e46b5b00a503" providerId="ADAL" clId="{D2810D7B-2D56-4377-8E0A-68D1759D238F}" dt="2020-10-17T11:11:18.790" v="2749" actId="20577"/>
        <pc:sldMkLst>
          <pc:docMk/>
          <pc:sldMk cId="528663082" sldId="274"/>
        </pc:sldMkLst>
        <pc:spChg chg="mod">
          <ac:chgData name="Karen Ronge Baktoft" userId="ce196543-045d-447d-90cf-e46b5b00a503" providerId="ADAL" clId="{D2810D7B-2D56-4377-8E0A-68D1759D238F}" dt="2020-10-17T11:00:00.507" v="2276" actId="20577"/>
          <ac:spMkLst>
            <pc:docMk/>
            <pc:sldMk cId="528663082" sldId="274"/>
            <ac:spMk id="2" creationId="{A8F92862-1415-4474-A208-BC236A6101A1}"/>
          </ac:spMkLst>
        </pc:spChg>
        <pc:spChg chg="mod">
          <ac:chgData name="Karen Ronge Baktoft" userId="ce196543-045d-447d-90cf-e46b5b00a503" providerId="ADAL" clId="{D2810D7B-2D56-4377-8E0A-68D1759D238F}" dt="2020-10-17T11:10:23.285" v="2688" actId="20577"/>
          <ac:spMkLst>
            <pc:docMk/>
            <pc:sldMk cId="528663082" sldId="274"/>
            <ac:spMk id="3" creationId="{8F89E532-285D-4052-9069-A3BEC73AB106}"/>
          </ac:spMkLst>
        </pc:spChg>
      </pc:sldChg>
      <pc:sldChg chg="new del">
        <pc:chgData name="Karen Ronge Baktoft" userId="ce196543-045d-447d-90cf-e46b5b00a503" providerId="ADAL" clId="{D2810D7B-2D56-4377-8E0A-68D1759D238F}" dt="2020-10-17T10:48:09.875" v="2073" actId="47"/>
        <pc:sldMkLst>
          <pc:docMk/>
          <pc:sldMk cId="3049269136" sldId="274"/>
        </pc:sldMkLst>
      </pc:sldChg>
    </pc:docChg>
  </pc:docChgLst>
  <pc:docChgLst>
    <pc:chgData name="Karen Ronge Baktoft" userId="ce196543-045d-447d-90cf-e46b5b00a503" providerId="ADAL" clId="{6AC4C2C6-B7C1-4C82-B4DA-41F53A9BD435}"/>
    <pc:docChg chg="custSel mod addSld delSld modSld">
      <pc:chgData name="Karen Ronge Baktoft" userId="ce196543-045d-447d-90cf-e46b5b00a503" providerId="ADAL" clId="{6AC4C2C6-B7C1-4C82-B4DA-41F53A9BD435}" dt="2020-11-15T08:27:29.103" v="242" actId="255"/>
      <pc:docMkLst>
        <pc:docMk/>
      </pc:docMkLst>
      <pc:sldChg chg="del">
        <pc:chgData name="Karen Ronge Baktoft" userId="ce196543-045d-447d-90cf-e46b5b00a503" providerId="ADAL" clId="{6AC4C2C6-B7C1-4C82-B4DA-41F53A9BD435}" dt="2020-11-15T08:25:18.296" v="177" actId="47"/>
        <pc:sldMkLst>
          <pc:docMk/>
          <pc:sldMk cId="705020029" sldId="256"/>
        </pc:sldMkLst>
      </pc:sldChg>
      <pc:sldChg chg="addSp modSp mod modNotesTx">
        <pc:chgData name="Karen Ronge Baktoft" userId="ce196543-045d-447d-90cf-e46b5b00a503" providerId="ADAL" clId="{6AC4C2C6-B7C1-4C82-B4DA-41F53A9BD435}" dt="2020-11-15T08:23:20.587" v="175" actId="20577"/>
        <pc:sldMkLst>
          <pc:docMk/>
          <pc:sldMk cId="3568207627" sldId="262"/>
        </pc:sldMkLst>
        <pc:spChg chg="mod">
          <ac:chgData name="Karen Ronge Baktoft" userId="ce196543-045d-447d-90cf-e46b5b00a503" providerId="ADAL" clId="{6AC4C2C6-B7C1-4C82-B4DA-41F53A9BD435}" dt="2020-11-13T12:43:25.425" v="163" actId="20577"/>
          <ac:spMkLst>
            <pc:docMk/>
            <pc:sldMk cId="3568207627" sldId="262"/>
            <ac:spMk id="2" creationId="{290CA4CF-4950-4E51-B04E-DE5195B388D3}"/>
          </ac:spMkLst>
        </pc:spChg>
        <pc:spChg chg="add mod">
          <ac:chgData name="Karen Ronge Baktoft" userId="ce196543-045d-447d-90cf-e46b5b00a503" providerId="ADAL" clId="{6AC4C2C6-B7C1-4C82-B4DA-41F53A9BD435}" dt="2020-11-15T08:23:20.587" v="175" actId="20577"/>
          <ac:spMkLst>
            <pc:docMk/>
            <pc:sldMk cId="3568207627" sldId="262"/>
            <ac:spMk id="3" creationId="{8ACD7A60-AED5-47DA-9C30-155B157877F3}"/>
          </ac:spMkLst>
        </pc:spChg>
      </pc:sldChg>
      <pc:sldChg chg="addSp modSp mod">
        <pc:chgData name="Karen Ronge Baktoft" userId="ce196543-045d-447d-90cf-e46b5b00a503" providerId="ADAL" clId="{6AC4C2C6-B7C1-4C82-B4DA-41F53A9BD435}" dt="2020-11-15T08:27:29.103" v="242" actId="255"/>
        <pc:sldMkLst>
          <pc:docMk/>
          <pc:sldMk cId="3405089374" sldId="265"/>
        </pc:sldMkLst>
        <pc:spChg chg="add mod">
          <ac:chgData name="Karen Ronge Baktoft" userId="ce196543-045d-447d-90cf-e46b5b00a503" providerId="ADAL" clId="{6AC4C2C6-B7C1-4C82-B4DA-41F53A9BD435}" dt="2020-11-15T08:27:29.103" v="242" actId="255"/>
          <ac:spMkLst>
            <pc:docMk/>
            <pc:sldMk cId="3405089374" sldId="265"/>
            <ac:spMk id="3" creationId="{636900E3-5210-4757-817D-7A8E7AFAB1F8}"/>
          </ac:spMkLst>
        </pc:spChg>
      </pc:sldChg>
      <pc:sldChg chg="addSp modSp mod">
        <pc:chgData name="Karen Ronge Baktoft" userId="ce196543-045d-447d-90cf-e46b5b00a503" providerId="ADAL" clId="{6AC4C2C6-B7C1-4C82-B4DA-41F53A9BD435}" dt="2020-11-13T12:38:58.819" v="91" actId="20577"/>
        <pc:sldMkLst>
          <pc:docMk/>
          <pc:sldMk cId="1453181050" sldId="268"/>
        </pc:sldMkLst>
        <pc:spChg chg="add mod">
          <ac:chgData name="Karen Ronge Baktoft" userId="ce196543-045d-447d-90cf-e46b5b00a503" providerId="ADAL" clId="{6AC4C2C6-B7C1-4C82-B4DA-41F53A9BD435}" dt="2020-11-13T12:38:58.819" v="91" actId="20577"/>
          <ac:spMkLst>
            <pc:docMk/>
            <pc:sldMk cId="1453181050" sldId="268"/>
            <ac:spMk id="3" creationId="{577252A3-6E65-4536-8E5E-6DA40DD8FDB7}"/>
          </ac:spMkLst>
        </pc:spChg>
      </pc:sldChg>
      <pc:sldChg chg="addSp delSp modSp mod modNotesTx">
        <pc:chgData name="Karen Ronge Baktoft" userId="ce196543-045d-447d-90cf-e46b5b00a503" providerId="ADAL" clId="{6AC4C2C6-B7C1-4C82-B4DA-41F53A9BD435}" dt="2020-11-15T08:23:31.996" v="176" actId="20577"/>
        <pc:sldMkLst>
          <pc:docMk/>
          <pc:sldMk cId="3582046426" sldId="270"/>
        </pc:sldMkLst>
        <pc:spChg chg="add mod">
          <ac:chgData name="Karen Ronge Baktoft" userId="ce196543-045d-447d-90cf-e46b5b00a503" providerId="ADAL" clId="{6AC4C2C6-B7C1-4C82-B4DA-41F53A9BD435}" dt="2020-11-15T08:23:31.996" v="176" actId="20577"/>
          <ac:spMkLst>
            <pc:docMk/>
            <pc:sldMk cId="3582046426" sldId="270"/>
            <ac:spMk id="3" creationId="{15A64D8A-80E2-44AD-A725-02AFF644C710}"/>
          </ac:spMkLst>
        </pc:spChg>
        <pc:spChg chg="add del mod">
          <ac:chgData name="Karen Ronge Baktoft" userId="ce196543-045d-447d-90cf-e46b5b00a503" providerId="ADAL" clId="{6AC4C2C6-B7C1-4C82-B4DA-41F53A9BD435}" dt="2020-11-13T12:44:37.991" v="171" actId="478"/>
          <ac:spMkLst>
            <pc:docMk/>
            <pc:sldMk cId="3582046426" sldId="270"/>
            <ac:spMk id="4" creationId="{7BF60222-C8DB-4D47-A248-D19676DB18AC}"/>
          </ac:spMkLst>
        </pc:spChg>
      </pc:sldChg>
      <pc:sldChg chg="addSp modSp mod">
        <pc:chgData name="Karen Ronge Baktoft" userId="ce196543-045d-447d-90cf-e46b5b00a503" providerId="ADAL" clId="{6AC4C2C6-B7C1-4C82-B4DA-41F53A9BD435}" dt="2020-11-13T12:41:34.617" v="96" actId="20577"/>
        <pc:sldMkLst>
          <pc:docMk/>
          <pc:sldMk cId="2289545338" sldId="272"/>
        </pc:sldMkLst>
        <pc:spChg chg="mod">
          <ac:chgData name="Karen Ronge Baktoft" userId="ce196543-045d-447d-90cf-e46b5b00a503" providerId="ADAL" clId="{6AC4C2C6-B7C1-4C82-B4DA-41F53A9BD435}" dt="2020-11-13T12:41:34.617" v="96" actId="20577"/>
          <ac:spMkLst>
            <pc:docMk/>
            <pc:sldMk cId="2289545338" sldId="272"/>
            <ac:spMk id="3" creationId="{E85E8EB3-1EE6-48CB-B73F-CB725DC60A61}"/>
          </ac:spMkLst>
        </pc:spChg>
        <pc:spChg chg="add">
          <ac:chgData name="Karen Ronge Baktoft" userId="ce196543-045d-447d-90cf-e46b5b00a503" providerId="ADAL" clId="{6AC4C2C6-B7C1-4C82-B4DA-41F53A9BD435}" dt="2020-11-13T12:41:19.056" v="95" actId="22"/>
          <ac:spMkLst>
            <pc:docMk/>
            <pc:sldMk cId="2289545338" sldId="272"/>
            <ac:spMk id="4" creationId="{5D9AAB6D-FAA8-416B-AC66-DBE445EA781D}"/>
          </ac:spMkLst>
        </pc:spChg>
        <pc:picChg chg="mod">
          <ac:chgData name="Karen Ronge Baktoft" userId="ce196543-045d-447d-90cf-e46b5b00a503" providerId="ADAL" clId="{6AC4C2C6-B7C1-4C82-B4DA-41F53A9BD435}" dt="2020-11-13T12:41:10.202" v="92" actId="14100"/>
          <ac:picMkLst>
            <pc:docMk/>
            <pc:sldMk cId="2289545338" sldId="272"/>
            <ac:picMk id="5122" creationId="{2C0470EE-2799-4CCB-A7E9-66D9EC995FAC}"/>
          </ac:picMkLst>
        </pc:picChg>
        <pc:picChg chg="mod">
          <ac:chgData name="Karen Ronge Baktoft" userId="ce196543-045d-447d-90cf-e46b5b00a503" providerId="ADAL" clId="{6AC4C2C6-B7C1-4C82-B4DA-41F53A9BD435}" dt="2020-11-13T12:41:17.039" v="94" actId="14100"/>
          <ac:picMkLst>
            <pc:docMk/>
            <pc:sldMk cId="2289545338" sldId="272"/>
            <ac:picMk id="5126" creationId="{B290EE95-3043-4E7D-B51D-BDDF91D60403}"/>
          </ac:picMkLst>
        </pc:picChg>
      </pc:sldChg>
      <pc:sldChg chg="addSp delSp modSp add mod setBg delDesignElem">
        <pc:chgData name="Karen Ronge Baktoft" userId="ce196543-045d-447d-90cf-e46b5b00a503" providerId="ADAL" clId="{6AC4C2C6-B7C1-4C82-B4DA-41F53A9BD435}" dt="2020-11-15T08:25:30.553" v="218" actId="20577"/>
        <pc:sldMkLst>
          <pc:docMk/>
          <pc:sldMk cId="2074418289" sldId="279"/>
        </pc:sldMkLst>
        <pc:spChg chg="mod">
          <ac:chgData name="Karen Ronge Baktoft" userId="ce196543-045d-447d-90cf-e46b5b00a503" providerId="ADAL" clId="{6AC4C2C6-B7C1-4C82-B4DA-41F53A9BD435}" dt="2020-11-15T08:25:30.553" v="218" actId="20577"/>
          <ac:spMkLst>
            <pc:docMk/>
            <pc:sldMk cId="2074418289" sldId="279"/>
            <ac:spMk id="3" creationId="{0F204480-E1EB-4CD9-B059-4CBB08E63D73}"/>
          </ac:spMkLst>
        </pc:spChg>
        <pc:spChg chg="del">
          <ac:chgData name="Karen Ronge Baktoft" userId="ce196543-045d-447d-90cf-e46b5b00a503" providerId="ADAL" clId="{6AC4C2C6-B7C1-4C82-B4DA-41F53A9BD435}" dt="2020-11-13T12:41:49.540" v="98"/>
          <ac:spMkLst>
            <pc:docMk/>
            <pc:sldMk cId="2074418289" sldId="279"/>
            <ac:spMk id="71" creationId="{41F18803-BE79-4916-AE6B-5DE238B367F0}"/>
          </ac:spMkLst>
        </pc:spChg>
        <pc:spChg chg="del">
          <ac:chgData name="Karen Ronge Baktoft" userId="ce196543-045d-447d-90cf-e46b5b00a503" providerId="ADAL" clId="{6AC4C2C6-B7C1-4C82-B4DA-41F53A9BD435}" dt="2020-11-13T12:41:49.540" v="98"/>
          <ac:spMkLst>
            <pc:docMk/>
            <pc:sldMk cId="2074418289" sldId="279"/>
            <ac:spMk id="73" creationId="{C15229F3-7A2E-4558-98FE-7A5F69409DCE}"/>
          </ac:spMkLst>
        </pc:spChg>
        <pc:spChg chg="add">
          <ac:chgData name="Karen Ronge Baktoft" userId="ce196543-045d-447d-90cf-e46b5b00a503" providerId="ADAL" clId="{6AC4C2C6-B7C1-4C82-B4DA-41F53A9BD435}" dt="2020-11-13T12:41:56.479" v="99" actId="26606"/>
          <ac:spMkLst>
            <pc:docMk/>
            <pc:sldMk cId="2074418289" sldId="279"/>
            <ac:spMk id="1028" creationId="{41F18803-BE79-4916-AE6B-5DE238B367F0}"/>
          </ac:spMkLst>
        </pc:spChg>
        <pc:spChg chg="add">
          <ac:chgData name="Karen Ronge Baktoft" userId="ce196543-045d-447d-90cf-e46b5b00a503" providerId="ADAL" clId="{6AC4C2C6-B7C1-4C82-B4DA-41F53A9BD435}" dt="2020-11-13T12:41:56.479" v="99" actId="26606"/>
          <ac:spMkLst>
            <pc:docMk/>
            <pc:sldMk cId="2074418289" sldId="279"/>
            <ac:spMk id="1029" creationId="{C15229F3-7A2E-4558-98FE-7A5F69409DC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FD2ADF-DBF4-4FE8-87E1-3CFEFB76D63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64C7BBF-A5CF-42E3-9196-5FA2459152AE}">
      <dgm:prSet/>
      <dgm:spPr/>
      <dgm:t>
        <a:bodyPr/>
        <a:lstStyle/>
        <a:p>
          <a:r>
            <a:rPr lang="en-GB" dirty="0"/>
            <a:t>REACH er EU´s </a:t>
          </a:r>
          <a:r>
            <a:rPr lang="en-GB" dirty="0" err="1"/>
            <a:t>kemikalielovgivning</a:t>
          </a:r>
          <a:r>
            <a:rPr lang="en-GB" dirty="0"/>
            <a:t> fra 2006</a:t>
          </a:r>
          <a:endParaRPr lang="en-US" dirty="0"/>
        </a:p>
      </dgm:t>
    </dgm:pt>
    <dgm:pt modelId="{9D3F0C56-9D62-4DAB-9515-00269844513C}" type="parTrans" cxnId="{40A7656F-CA3F-4DA2-8402-F405A8D82E1D}">
      <dgm:prSet/>
      <dgm:spPr/>
      <dgm:t>
        <a:bodyPr/>
        <a:lstStyle/>
        <a:p>
          <a:endParaRPr lang="en-US"/>
        </a:p>
      </dgm:t>
    </dgm:pt>
    <dgm:pt modelId="{B502F141-9DB9-4E36-A1DA-486C8E15A9BB}" type="sibTrans" cxnId="{40A7656F-CA3F-4DA2-8402-F405A8D82E1D}">
      <dgm:prSet/>
      <dgm:spPr/>
      <dgm:t>
        <a:bodyPr/>
        <a:lstStyle/>
        <a:p>
          <a:endParaRPr lang="en-US"/>
        </a:p>
      </dgm:t>
    </dgm:pt>
    <dgm:pt modelId="{8941C47C-A249-4BD9-AD4F-E3CD44D81B9F}">
      <dgm:prSet/>
      <dgm:spPr/>
      <dgm:t>
        <a:bodyPr/>
        <a:lstStyle/>
        <a:p>
          <a:r>
            <a:rPr lang="en-GB"/>
            <a:t>REACH står for Registration, Evaluation, Authorisation and Restriction of Chemicals. </a:t>
          </a:r>
          <a:endParaRPr lang="en-US"/>
        </a:p>
      </dgm:t>
    </dgm:pt>
    <dgm:pt modelId="{42237B53-01C8-4376-9CDE-AE36E7D36BDB}" type="parTrans" cxnId="{85423E84-CBCD-49B8-B8F6-820409993BAB}">
      <dgm:prSet/>
      <dgm:spPr/>
      <dgm:t>
        <a:bodyPr/>
        <a:lstStyle/>
        <a:p>
          <a:endParaRPr lang="en-US"/>
        </a:p>
      </dgm:t>
    </dgm:pt>
    <dgm:pt modelId="{E733218E-9C1D-4E77-8B4B-995E0EB0FB06}" type="sibTrans" cxnId="{85423E84-CBCD-49B8-B8F6-820409993BAB}">
      <dgm:prSet/>
      <dgm:spPr/>
      <dgm:t>
        <a:bodyPr/>
        <a:lstStyle/>
        <a:p>
          <a:endParaRPr lang="en-US"/>
        </a:p>
      </dgm:t>
    </dgm:pt>
    <dgm:pt modelId="{F9788D8D-0C1F-4D51-93BA-CFEF7D32CF4B}">
      <dgm:prSet/>
      <dgm:spPr/>
      <dgm:t>
        <a:bodyPr/>
        <a:lstStyle/>
        <a:p>
          <a:r>
            <a:rPr lang="en-GB"/>
            <a:t>I 2013 kom der er revideret udgave, hvor enkelte hormonforstyrrende stoffer var medtaget.</a:t>
          </a:r>
          <a:endParaRPr lang="en-US"/>
        </a:p>
      </dgm:t>
    </dgm:pt>
    <dgm:pt modelId="{494F464D-0551-4412-802D-268B5331FDBA}" type="parTrans" cxnId="{7C944A08-7D57-4A7A-8A38-E15D7690F70B}">
      <dgm:prSet/>
      <dgm:spPr/>
      <dgm:t>
        <a:bodyPr/>
        <a:lstStyle/>
        <a:p>
          <a:endParaRPr lang="en-US"/>
        </a:p>
      </dgm:t>
    </dgm:pt>
    <dgm:pt modelId="{7F6CE1B2-F127-41E1-8BE3-7F7FE50327F8}" type="sibTrans" cxnId="{7C944A08-7D57-4A7A-8A38-E15D7690F70B}">
      <dgm:prSet/>
      <dgm:spPr/>
      <dgm:t>
        <a:bodyPr/>
        <a:lstStyle/>
        <a:p>
          <a:endParaRPr lang="en-US"/>
        </a:p>
      </dgm:t>
    </dgm:pt>
    <dgm:pt modelId="{6DB4C8AB-6AD9-4F1A-8786-930CED5496AA}">
      <dgm:prSet/>
      <dgm:spPr/>
      <dgm:t>
        <a:bodyPr/>
        <a:lstStyle/>
        <a:p>
          <a:r>
            <a:rPr lang="en-GB"/>
            <a:t>I 2016 kom kommisionen med et kriterieforslag for identificering af hormonforstyrrende stoffer.</a:t>
          </a:r>
          <a:endParaRPr lang="en-US"/>
        </a:p>
      </dgm:t>
    </dgm:pt>
    <dgm:pt modelId="{BDBA17B8-9CEB-418B-AC7C-9C27A7AD762B}" type="parTrans" cxnId="{ABE9E7D3-C0B1-42A9-A795-32FDB87F347D}">
      <dgm:prSet/>
      <dgm:spPr/>
      <dgm:t>
        <a:bodyPr/>
        <a:lstStyle/>
        <a:p>
          <a:endParaRPr lang="en-US"/>
        </a:p>
      </dgm:t>
    </dgm:pt>
    <dgm:pt modelId="{B35E8BEF-25A4-433D-A97E-526BCFA69182}" type="sibTrans" cxnId="{ABE9E7D3-C0B1-42A9-A795-32FDB87F347D}">
      <dgm:prSet/>
      <dgm:spPr/>
      <dgm:t>
        <a:bodyPr/>
        <a:lstStyle/>
        <a:p>
          <a:endParaRPr lang="en-US"/>
        </a:p>
      </dgm:t>
    </dgm:pt>
    <dgm:pt modelId="{E875DFCF-AC8D-4DE3-9841-B0F7F2130AB4}">
      <dgm:prSet/>
      <dgm:spPr/>
      <dgm:t>
        <a:bodyPr/>
        <a:lstStyle/>
        <a:p>
          <a:r>
            <a:rPr lang="en-GB"/>
            <a:t>Problemet er stadig, at mange stoffer kun mistænkes for at være hormonforstyrrende, og derfor ikke optages på listen.</a:t>
          </a:r>
          <a:endParaRPr lang="en-US"/>
        </a:p>
      </dgm:t>
    </dgm:pt>
    <dgm:pt modelId="{AE4C96DA-DFB9-4C8C-8AED-C2D9945BCE6E}" type="parTrans" cxnId="{58B87426-82A0-4D8B-8075-ADE7FADE874F}">
      <dgm:prSet/>
      <dgm:spPr/>
      <dgm:t>
        <a:bodyPr/>
        <a:lstStyle/>
        <a:p>
          <a:endParaRPr lang="en-US"/>
        </a:p>
      </dgm:t>
    </dgm:pt>
    <dgm:pt modelId="{193A31D8-A466-48AA-B1A6-8C078605D779}" type="sibTrans" cxnId="{58B87426-82A0-4D8B-8075-ADE7FADE874F}">
      <dgm:prSet/>
      <dgm:spPr/>
      <dgm:t>
        <a:bodyPr/>
        <a:lstStyle/>
        <a:p>
          <a:endParaRPr lang="en-US"/>
        </a:p>
      </dgm:t>
    </dgm:pt>
    <dgm:pt modelId="{0904F340-38AE-4E3D-A6E0-D34677C72FEB}" type="pres">
      <dgm:prSet presAssocID="{D4FD2ADF-DBF4-4FE8-87E1-3CFEFB76D631}" presName="linear" presStyleCnt="0">
        <dgm:presLayoutVars>
          <dgm:animLvl val="lvl"/>
          <dgm:resizeHandles val="exact"/>
        </dgm:presLayoutVars>
      </dgm:prSet>
      <dgm:spPr/>
    </dgm:pt>
    <dgm:pt modelId="{950C9FE9-1642-43AE-B7CF-1B7362DCC5A8}" type="pres">
      <dgm:prSet presAssocID="{C64C7BBF-A5CF-42E3-9196-5FA2459152A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46B3215-E9DC-45C4-8322-810023512729}" type="pres">
      <dgm:prSet presAssocID="{B502F141-9DB9-4E36-A1DA-486C8E15A9BB}" presName="spacer" presStyleCnt="0"/>
      <dgm:spPr/>
    </dgm:pt>
    <dgm:pt modelId="{E689B0A8-56EC-4473-BD8C-F2F5BD62A0B5}" type="pres">
      <dgm:prSet presAssocID="{8941C47C-A249-4BD9-AD4F-E3CD44D81B9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5C54E6A-BA08-484C-8FC7-F5151A578CC2}" type="pres">
      <dgm:prSet presAssocID="{E733218E-9C1D-4E77-8B4B-995E0EB0FB06}" presName="spacer" presStyleCnt="0"/>
      <dgm:spPr/>
    </dgm:pt>
    <dgm:pt modelId="{EC828C26-AF18-4695-8E6D-0F718B0A521C}" type="pres">
      <dgm:prSet presAssocID="{F9788D8D-0C1F-4D51-93BA-CFEF7D32CF4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ADFD08E4-404D-452B-8C0D-7D58BFB703A9}" type="pres">
      <dgm:prSet presAssocID="{7F6CE1B2-F127-41E1-8BE3-7F7FE50327F8}" presName="spacer" presStyleCnt="0"/>
      <dgm:spPr/>
    </dgm:pt>
    <dgm:pt modelId="{DDB1C43B-F6F8-46B2-92D5-49F4D9C9600B}" type="pres">
      <dgm:prSet presAssocID="{6DB4C8AB-6AD9-4F1A-8786-930CED5496A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A56EAC1-E782-49D7-91A5-9AF1745D2C2E}" type="pres">
      <dgm:prSet presAssocID="{B35E8BEF-25A4-433D-A97E-526BCFA69182}" presName="spacer" presStyleCnt="0"/>
      <dgm:spPr/>
    </dgm:pt>
    <dgm:pt modelId="{57EF9ACA-7E3D-45F1-8F9C-2DCBEA03F249}" type="pres">
      <dgm:prSet presAssocID="{E875DFCF-AC8D-4DE3-9841-B0F7F2130AB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698A1406-634D-4D1B-AC82-472FB5E9356B}" type="presOf" srcId="{C64C7BBF-A5CF-42E3-9196-5FA2459152AE}" destId="{950C9FE9-1642-43AE-B7CF-1B7362DCC5A8}" srcOrd="0" destOrd="0" presId="urn:microsoft.com/office/officeart/2005/8/layout/vList2"/>
    <dgm:cxn modelId="{7C944A08-7D57-4A7A-8A38-E15D7690F70B}" srcId="{D4FD2ADF-DBF4-4FE8-87E1-3CFEFB76D631}" destId="{F9788D8D-0C1F-4D51-93BA-CFEF7D32CF4B}" srcOrd="2" destOrd="0" parTransId="{494F464D-0551-4412-802D-268B5331FDBA}" sibTransId="{7F6CE1B2-F127-41E1-8BE3-7F7FE50327F8}"/>
    <dgm:cxn modelId="{4E10D519-0176-4239-86A2-FCD0111172E2}" type="presOf" srcId="{F9788D8D-0C1F-4D51-93BA-CFEF7D32CF4B}" destId="{EC828C26-AF18-4695-8E6D-0F718B0A521C}" srcOrd="0" destOrd="0" presId="urn:microsoft.com/office/officeart/2005/8/layout/vList2"/>
    <dgm:cxn modelId="{58B87426-82A0-4D8B-8075-ADE7FADE874F}" srcId="{D4FD2ADF-DBF4-4FE8-87E1-3CFEFB76D631}" destId="{E875DFCF-AC8D-4DE3-9841-B0F7F2130AB4}" srcOrd="4" destOrd="0" parTransId="{AE4C96DA-DFB9-4C8C-8AED-C2D9945BCE6E}" sibTransId="{193A31D8-A466-48AA-B1A6-8C078605D779}"/>
    <dgm:cxn modelId="{70FB7128-C805-46A6-BC66-4DC53F1873E8}" type="presOf" srcId="{8941C47C-A249-4BD9-AD4F-E3CD44D81B9F}" destId="{E689B0A8-56EC-4473-BD8C-F2F5BD62A0B5}" srcOrd="0" destOrd="0" presId="urn:microsoft.com/office/officeart/2005/8/layout/vList2"/>
    <dgm:cxn modelId="{40A7656F-CA3F-4DA2-8402-F405A8D82E1D}" srcId="{D4FD2ADF-DBF4-4FE8-87E1-3CFEFB76D631}" destId="{C64C7BBF-A5CF-42E3-9196-5FA2459152AE}" srcOrd="0" destOrd="0" parTransId="{9D3F0C56-9D62-4DAB-9515-00269844513C}" sibTransId="{B502F141-9DB9-4E36-A1DA-486C8E15A9BB}"/>
    <dgm:cxn modelId="{3327F077-6EB0-4630-A861-B80744637B91}" type="presOf" srcId="{6DB4C8AB-6AD9-4F1A-8786-930CED5496AA}" destId="{DDB1C43B-F6F8-46B2-92D5-49F4D9C9600B}" srcOrd="0" destOrd="0" presId="urn:microsoft.com/office/officeart/2005/8/layout/vList2"/>
    <dgm:cxn modelId="{AEDCEC80-BA75-40AE-8916-D90244F2F074}" type="presOf" srcId="{E875DFCF-AC8D-4DE3-9841-B0F7F2130AB4}" destId="{57EF9ACA-7E3D-45F1-8F9C-2DCBEA03F249}" srcOrd="0" destOrd="0" presId="urn:microsoft.com/office/officeart/2005/8/layout/vList2"/>
    <dgm:cxn modelId="{85423E84-CBCD-49B8-B8F6-820409993BAB}" srcId="{D4FD2ADF-DBF4-4FE8-87E1-3CFEFB76D631}" destId="{8941C47C-A249-4BD9-AD4F-E3CD44D81B9F}" srcOrd="1" destOrd="0" parTransId="{42237B53-01C8-4376-9CDE-AE36E7D36BDB}" sibTransId="{E733218E-9C1D-4E77-8B4B-995E0EB0FB06}"/>
    <dgm:cxn modelId="{7404CEA7-424A-4706-8B6E-EA6D2BBFF7DC}" type="presOf" srcId="{D4FD2ADF-DBF4-4FE8-87E1-3CFEFB76D631}" destId="{0904F340-38AE-4E3D-A6E0-D34677C72FEB}" srcOrd="0" destOrd="0" presId="urn:microsoft.com/office/officeart/2005/8/layout/vList2"/>
    <dgm:cxn modelId="{ABE9E7D3-C0B1-42A9-A795-32FDB87F347D}" srcId="{D4FD2ADF-DBF4-4FE8-87E1-3CFEFB76D631}" destId="{6DB4C8AB-6AD9-4F1A-8786-930CED5496AA}" srcOrd="3" destOrd="0" parTransId="{BDBA17B8-9CEB-418B-AC7C-9C27A7AD762B}" sibTransId="{B35E8BEF-25A4-433D-A97E-526BCFA69182}"/>
    <dgm:cxn modelId="{50173812-981F-40E3-B961-0D4997EA1DE9}" type="presParOf" srcId="{0904F340-38AE-4E3D-A6E0-D34677C72FEB}" destId="{950C9FE9-1642-43AE-B7CF-1B7362DCC5A8}" srcOrd="0" destOrd="0" presId="urn:microsoft.com/office/officeart/2005/8/layout/vList2"/>
    <dgm:cxn modelId="{F38B0ECD-18BD-47EB-A74A-074346148E01}" type="presParOf" srcId="{0904F340-38AE-4E3D-A6E0-D34677C72FEB}" destId="{A46B3215-E9DC-45C4-8322-810023512729}" srcOrd="1" destOrd="0" presId="urn:microsoft.com/office/officeart/2005/8/layout/vList2"/>
    <dgm:cxn modelId="{AFE253DD-9C06-4E4A-BDB7-D72525D0D196}" type="presParOf" srcId="{0904F340-38AE-4E3D-A6E0-D34677C72FEB}" destId="{E689B0A8-56EC-4473-BD8C-F2F5BD62A0B5}" srcOrd="2" destOrd="0" presId="urn:microsoft.com/office/officeart/2005/8/layout/vList2"/>
    <dgm:cxn modelId="{06CCCD37-C74E-44DD-BB95-B560924C8E66}" type="presParOf" srcId="{0904F340-38AE-4E3D-A6E0-D34677C72FEB}" destId="{65C54E6A-BA08-484C-8FC7-F5151A578CC2}" srcOrd="3" destOrd="0" presId="urn:microsoft.com/office/officeart/2005/8/layout/vList2"/>
    <dgm:cxn modelId="{43BA3B97-4194-4649-8CB3-A418AF9609B8}" type="presParOf" srcId="{0904F340-38AE-4E3D-A6E0-D34677C72FEB}" destId="{EC828C26-AF18-4695-8E6D-0F718B0A521C}" srcOrd="4" destOrd="0" presId="urn:microsoft.com/office/officeart/2005/8/layout/vList2"/>
    <dgm:cxn modelId="{36A1D745-D6DF-4A69-A2BD-3F1882A010C2}" type="presParOf" srcId="{0904F340-38AE-4E3D-A6E0-D34677C72FEB}" destId="{ADFD08E4-404D-452B-8C0D-7D58BFB703A9}" srcOrd="5" destOrd="0" presId="urn:microsoft.com/office/officeart/2005/8/layout/vList2"/>
    <dgm:cxn modelId="{E2F2A494-214D-4EB7-97B7-01A70516EBE6}" type="presParOf" srcId="{0904F340-38AE-4E3D-A6E0-D34677C72FEB}" destId="{DDB1C43B-F6F8-46B2-92D5-49F4D9C9600B}" srcOrd="6" destOrd="0" presId="urn:microsoft.com/office/officeart/2005/8/layout/vList2"/>
    <dgm:cxn modelId="{DA1081F5-2A7E-4408-84B8-3FC74FF6F7D5}" type="presParOf" srcId="{0904F340-38AE-4E3D-A6E0-D34677C72FEB}" destId="{2A56EAC1-E782-49D7-91A5-9AF1745D2C2E}" srcOrd="7" destOrd="0" presId="urn:microsoft.com/office/officeart/2005/8/layout/vList2"/>
    <dgm:cxn modelId="{5435CADD-971C-4A45-B333-9D1158C65392}" type="presParOf" srcId="{0904F340-38AE-4E3D-A6E0-D34677C72FEB}" destId="{57EF9ACA-7E3D-45F1-8F9C-2DCBEA03F24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0C9FE9-1642-43AE-B7CF-1B7362DCC5A8}">
      <dsp:nvSpPr>
        <dsp:cNvPr id="0" name=""/>
        <dsp:cNvSpPr/>
      </dsp:nvSpPr>
      <dsp:spPr>
        <a:xfrm>
          <a:off x="0" y="846913"/>
          <a:ext cx="6588691" cy="7945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REACH er EU´s </a:t>
          </a:r>
          <a:r>
            <a:rPr lang="en-GB" sz="2000" kern="1200" dirty="0" err="1"/>
            <a:t>kemikalielovgivning</a:t>
          </a:r>
          <a:r>
            <a:rPr lang="en-GB" sz="2000" kern="1200" dirty="0"/>
            <a:t> fra 2006</a:t>
          </a:r>
          <a:endParaRPr lang="en-US" sz="2000" kern="1200" dirty="0"/>
        </a:p>
      </dsp:txBody>
      <dsp:txXfrm>
        <a:off x="38784" y="885697"/>
        <a:ext cx="6511123" cy="716935"/>
      </dsp:txXfrm>
    </dsp:sp>
    <dsp:sp modelId="{E689B0A8-56EC-4473-BD8C-F2F5BD62A0B5}">
      <dsp:nvSpPr>
        <dsp:cNvPr id="0" name=""/>
        <dsp:cNvSpPr/>
      </dsp:nvSpPr>
      <dsp:spPr>
        <a:xfrm>
          <a:off x="0" y="1699016"/>
          <a:ext cx="6588691" cy="794503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REACH står for Registration, Evaluation, Authorisation and Restriction of Chemicals. </a:t>
          </a:r>
          <a:endParaRPr lang="en-US" sz="2000" kern="1200"/>
        </a:p>
      </dsp:txBody>
      <dsp:txXfrm>
        <a:off x="38784" y="1737800"/>
        <a:ext cx="6511123" cy="716935"/>
      </dsp:txXfrm>
    </dsp:sp>
    <dsp:sp modelId="{EC828C26-AF18-4695-8E6D-0F718B0A521C}">
      <dsp:nvSpPr>
        <dsp:cNvPr id="0" name=""/>
        <dsp:cNvSpPr/>
      </dsp:nvSpPr>
      <dsp:spPr>
        <a:xfrm>
          <a:off x="0" y="2551119"/>
          <a:ext cx="6588691" cy="794503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I 2013 kom der er revideret udgave, hvor enkelte hormonforstyrrende stoffer var medtaget.</a:t>
          </a:r>
          <a:endParaRPr lang="en-US" sz="2000" kern="1200"/>
        </a:p>
      </dsp:txBody>
      <dsp:txXfrm>
        <a:off x="38784" y="2589903"/>
        <a:ext cx="6511123" cy="716935"/>
      </dsp:txXfrm>
    </dsp:sp>
    <dsp:sp modelId="{DDB1C43B-F6F8-46B2-92D5-49F4D9C9600B}">
      <dsp:nvSpPr>
        <dsp:cNvPr id="0" name=""/>
        <dsp:cNvSpPr/>
      </dsp:nvSpPr>
      <dsp:spPr>
        <a:xfrm>
          <a:off x="0" y="3403223"/>
          <a:ext cx="6588691" cy="794503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I 2016 kom kommisionen med et kriterieforslag for identificering af hormonforstyrrende stoffer.</a:t>
          </a:r>
          <a:endParaRPr lang="en-US" sz="2000" kern="1200"/>
        </a:p>
      </dsp:txBody>
      <dsp:txXfrm>
        <a:off x="38784" y="3442007"/>
        <a:ext cx="6511123" cy="716935"/>
      </dsp:txXfrm>
    </dsp:sp>
    <dsp:sp modelId="{57EF9ACA-7E3D-45F1-8F9C-2DCBEA03F249}">
      <dsp:nvSpPr>
        <dsp:cNvPr id="0" name=""/>
        <dsp:cNvSpPr/>
      </dsp:nvSpPr>
      <dsp:spPr>
        <a:xfrm>
          <a:off x="0" y="4255326"/>
          <a:ext cx="6588691" cy="79450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Problemet er stadig, at mange stoffer kun mistænkes for at være hormonforstyrrende, og derfor ikke optages på listen.</a:t>
          </a:r>
          <a:endParaRPr lang="en-US" sz="2000" kern="1200"/>
        </a:p>
      </dsp:txBody>
      <dsp:txXfrm>
        <a:off x="38784" y="4294110"/>
        <a:ext cx="6511123" cy="716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017BF-B216-4DED-AC8E-E0F0916E73A5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69CB8-C019-41D0-91AA-16402FE15BD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11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Næste</a:t>
            </a:r>
            <a:r>
              <a:rPr lang="en-GB" dirty="0"/>
              <a:t> slide </a:t>
            </a:r>
            <a:r>
              <a:rPr lang="en-GB" dirty="0" err="1"/>
              <a:t>beskriver</a:t>
            </a:r>
            <a:r>
              <a:rPr lang="en-GB" dirty="0"/>
              <a:t> </a:t>
            </a:r>
            <a:r>
              <a:rPr lang="en-GB" dirty="0" err="1"/>
              <a:t>ophobning</a:t>
            </a:r>
            <a:r>
              <a:rPr lang="en-GB" dirty="0"/>
              <a:t> </a:t>
            </a:r>
            <a:r>
              <a:rPr lang="en-GB" dirty="0" err="1"/>
              <a:t>af</a:t>
            </a:r>
            <a:r>
              <a:rPr lang="en-GB" dirty="0"/>
              <a:t> </a:t>
            </a:r>
            <a:r>
              <a:rPr lang="en-GB" dirty="0" err="1"/>
              <a:t>miljøfremmede</a:t>
            </a:r>
            <a:r>
              <a:rPr lang="en-GB" dirty="0"/>
              <a:t> </a:t>
            </a:r>
            <a:r>
              <a:rPr lang="en-GB" dirty="0" err="1"/>
              <a:t>stoffer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69CB8-C019-41D0-91AA-16402FE15BD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987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Billedet</a:t>
            </a:r>
            <a:r>
              <a:rPr lang="en-GB" dirty="0"/>
              <a:t> er et link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hjemmesiden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69CB8-C019-41D0-91AA-16402FE15BD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580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69CB8-C019-41D0-91AA-16402FE15BD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709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Fokus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at mange </a:t>
            </a:r>
            <a:r>
              <a:rPr lang="en-GB" dirty="0" err="1"/>
              <a:t>stoffer</a:t>
            </a:r>
            <a:r>
              <a:rPr lang="en-GB" dirty="0"/>
              <a:t> </a:t>
            </a:r>
            <a:r>
              <a:rPr lang="en-GB" dirty="0" err="1"/>
              <a:t>mistænkes</a:t>
            </a:r>
            <a:r>
              <a:rPr lang="en-GB" dirty="0"/>
              <a:t> for at </a:t>
            </a:r>
            <a:r>
              <a:rPr lang="en-GB" dirty="0" err="1"/>
              <a:t>være</a:t>
            </a:r>
            <a:r>
              <a:rPr lang="en-GB" dirty="0"/>
              <a:t> </a:t>
            </a:r>
            <a:r>
              <a:rPr lang="en-GB" dirty="0" err="1"/>
              <a:t>hormonforstyrrende</a:t>
            </a:r>
            <a:r>
              <a:rPr lang="en-GB" dirty="0"/>
              <a:t>, men er </a:t>
            </a:r>
            <a:r>
              <a:rPr lang="en-GB" dirty="0" err="1"/>
              <a:t>ikke</a:t>
            </a:r>
            <a:r>
              <a:rPr lang="en-GB" dirty="0"/>
              <a:t> </a:t>
            </a:r>
            <a:r>
              <a:rPr lang="en-GB" dirty="0" err="1"/>
              <a:t>optaget</a:t>
            </a:r>
            <a:r>
              <a:rPr lang="en-GB" dirty="0"/>
              <a:t> op listen.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69CB8-C019-41D0-91AA-16402FE15BD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350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569CB8-C019-41D0-91AA-16402FE15BD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8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F2907-4689-4097-9F83-22DF6FF43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343C4-0009-4C14-8547-0D4654E92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7675E-0FA4-49E4-A5C2-E50697D8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43E5D-144B-4B4E-AA7A-C7513D768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97459-EDE6-438E-B50F-8904A41BC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4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53B02-3098-4B72-8AFD-941B2322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C9924-2E50-48D8-995B-411AFAC95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3E2E2-017E-40D6-90E3-522A93B85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EFA04-C2F9-469B-8930-876DC4FC3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11A50-F763-459A-B9A2-1E7BC722C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09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48A93C-3429-4786-9F9C-B20486777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C51107-3D99-4EE4-B67D-4B92A189B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859C0-BA94-447A-88C4-A651EE991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E4F14-1257-41CA-9BA6-E9CA50C0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95B6F-5CF9-4C32-94D7-2184C58FB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0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79B9F-66ED-405F-A184-82A515457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B132A-F17C-4714-A044-CABF98C5D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11C59-6D43-4E35-BE74-25D58448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A54E0-126D-410C-B1B3-91C7700D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F7CC4-9D13-4A8C-BFCA-28380900F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23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F7397-D0BE-4BE8-AEB7-E8FA8456C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3C38A-B312-4AFA-815A-B5D2F2278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F8B1E-CBE1-437A-913A-618CD0E4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C2FFD-CEF7-4373-A662-040E1002F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58D2D-75F9-4775-9DF1-604843BB7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76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3CCAA-EAB2-4CF7-8E2E-8062F53C6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0F9BF-AFDC-411C-B6D4-AF0F3301C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3E2CB-67A4-44A6-8BD4-435E4A52D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E033B-663A-4189-8513-4C153E17C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C8612-9B1A-46A0-B27D-D7E9B150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33EDB-99A7-4848-B7DA-42B8F68B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64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90964-8AE0-4891-B0D5-D69F9564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850FC-EF4A-4853-843A-9A2A23BFD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79BC1-A9F2-4CAD-BBE7-87A108EC4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885BC-1496-428A-B5A7-779806140F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CDE0AF-EFAB-4AC5-8B8B-BAFE5C366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CA1A86-66D0-4EAC-9740-EE3940D18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D8A5D2-2D92-4C1C-AB77-8E6B5235A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DE6025-0634-434B-9382-C31630652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91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8041C-7ADD-4D08-A0A4-03322EFEC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BA395-0B1E-4EBC-A56B-57C4F3C0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906E97-13B2-497D-BF24-C5C3419B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00A4D-8B75-4272-966F-070BC9A4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862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1EFBC-9B41-4976-878A-386B85676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F9470A-9F53-4C6A-B212-4FFE513D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3749A6-34A5-457F-80EB-CED702F5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49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32CC9-0603-46AC-B20F-4742699A2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06E91-3313-445B-AEB6-0C8084BF7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02EDD-2008-421B-B1BD-F2B7DCD9A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BFDEB-2905-480D-BA8E-6D4843962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C40168-8241-4AC2-8EED-0BF53A48D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3DD401-6F3C-4B33-AFA3-51ED9CCB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24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6C99E-E6A8-4451-BA0E-A18AEBA0A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499AAE-9EFB-4F46-A02E-E00D70E188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BDC7A1-AC25-43C9-9293-03DF81470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484A2-5799-4B63-BACC-C3AA62484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F7BED-B3D5-4468-B635-9C3B80073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6EF91-E0AE-4D81-8DED-FDC0A6CA4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11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25771C-654F-4B39-B53C-FE8AAFF3D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463F9-C744-45A6-9FCE-E94C80BD2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62FF6-89FF-4059-A642-95EDE9F2E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D23EE-AA4C-4725-B74A-3CB0E31E2713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046DE-3D1E-48E3-8FC7-B0BF2215A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46747-9035-4BD6-B683-88890E06D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6E03F-D8EB-4816-94A9-FC506842AA6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56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reamstime.com/photos-images/wastewater.html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infoasturies.com/es/2017/02/07/la-c-e-a-solicita-la-demolicion-de-la-presa-de-entrepenes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st.dk/media/174602/bilag-2-fokusstoffer_biofos-_renseanlaeg-10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erningvand.dk/nu_kommer_der_vand_paa_unikt_pilotanlag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-growth.org/Plastics_Waste_Toxins_Pollution/Biomagnification_Bio_Accumulation.ht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st.dk/kemi/kemikalier/fokus-paa-saerlige-stoffe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ucleus.dk/component/productfiguremanager/figuregroup/?id=34:Figurer%2030-60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nucleus.dk/component/productfiguremanager/figuregroup/?id=34:Figurer%2030-60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herningvand.d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41FA-4F73-4F13-B24E-9D776198B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040" y="2245810"/>
            <a:ext cx="5699760" cy="1355750"/>
          </a:xfrm>
        </p:spPr>
        <p:txBody>
          <a:bodyPr>
            <a:normAutofit/>
          </a:bodyPr>
          <a:lstStyle/>
          <a:p>
            <a:pPr algn="l"/>
            <a:r>
              <a:rPr lang="en-GB" sz="5400"/>
              <a:t>Spildevand og EU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04480-E1EB-4CD9-B059-4CBB08E63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4040" y="3608516"/>
            <a:ext cx="5699760" cy="911117"/>
          </a:xfrm>
        </p:spPr>
        <p:txBody>
          <a:bodyPr>
            <a:normAutofit/>
          </a:bodyPr>
          <a:lstStyle/>
          <a:p>
            <a:pPr algn="l"/>
            <a:r>
              <a:rPr lang="en-GB" sz="2000" dirty="0" err="1"/>
              <a:t>Lektion</a:t>
            </a:r>
            <a:r>
              <a:rPr lang="en-GB" sz="2000" dirty="0"/>
              <a:t> 7 </a:t>
            </a:r>
            <a:r>
              <a:rPr lang="en-GB" sz="2000" dirty="0" err="1"/>
              <a:t>Miljøfremmede</a:t>
            </a:r>
            <a:r>
              <a:rPr lang="en-GB" sz="2000" dirty="0"/>
              <a:t> </a:t>
            </a:r>
            <a:r>
              <a:rPr lang="en-GB" sz="2000" dirty="0" err="1"/>
              <a:t>stoffer</a:t>
            </a:r>
            <a:endParaRPr lang="en-GB" sz="2000" dirty="0"/>
          </a:p>
        </p:txBody>
      </p:sp>
      <p:sp>
        <p:nvSpPr>
          <p:cNvPr id="1028" name="Freeform 17">
            <a:extLst>
              <a:ext uri="{FF2B5EF4-FFF2-40B4-BE49-F238E27FC236}">
                <a16:creationId xmlns:a16="http://schemas.microsoft.com/office/drawing/2014/main" id="{41F18803-BE79-4916-AE6B-5DE238B36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66160" y="0"/>
            <a:ext cx="8625840" cy="2130951"/>
          </a:xfrm>
          <a:custGeom>
            <a:avLst/>
            <a:gdLst>
              <a:gd name="connsiteX0" fmla="*/ 0 w 8663110"/>
              <a:gd name="connsiteY0" fmla="*/ 0 h 2130951"/>
              <a:gd name="connsiteX1" fmla="*/ 819150 w 8663110"/>
              <a:gd name="connsiteY1" fmla="*/ 0 h 2130951"/>
              <a:gd name="connsiteX2" fmla="*/ 1028700 w 8663110"/>
              <a:gd name="connsiteY2" fmla="*/ 0 h 2130951"/>
              <a:gd name="connsiteX3" fmla="*/ 4187970 w 8663110"/>
              <a:gd name="connsiteY3" fmla="*/ 0 h 2130951"/>
              <a:gd name="connsiteX4" fmla="*/ 4400550 w 8663110"/>
              <a:gd name="connsiteY4" fmla="*/ 0 h 2130951"/>
              <a:gd name="connsiteX5" fmla="*/ 5262791 w 8663110"/>
              <a:gd name="connsiteY5" fmla="*/ 0 h 2130951"/>
              <a:gd name="connsiteX6" fmla="*/ 5262791 w 8663110"/>
              <a:gd name="connsiteY6" fmla="*/ 478 h 2130951"/>
              <a:gd name="connsiteX7" fmla="*/ 8663110 w 8663110"/>
              <a:gd name="connsiteY7" fmla="*/ 478 h 2130951"/>
              <a:gd name="connsiteX8" fmla="*/ 7676422 w 8663110"/>
              <a:gd name="connsiteY8" fmla="*/ 2130951 h 2130951"/>
              <a:gd name="connsiteX9" fmla="*/ 4400550 w 8663110"/>
              <a:gd name="connsiteY9" fmla="*/ 2130951 h 2130951"/>
              <a:gd name="connsiteX10" fmla="*/ 4187970 w 8663110"/>
              <a:gd name="connsiteY10" fmla="*/ 2130951 h 2130951"/>
              <a:gd name="connsiteX11" fmla="*/ 1028700 w 8663110"/>
              <a:gd name="connsiteY11" fmla="*/ 2130951 h 2130951"/>
              <a:gd name="connsiteX12" fmla="*/ 819150 w 8663110"/>
              <a:gd name="connsiteY12" fmla="*/ 2130951 h 2130951"/>
              <a:gd name="connsiteX13" fmla="*/ 0 w 8663110"/>
              <a:gd name="connsiteY1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63110" h="2130951">
                <a:moveTo>
                  <a:pt x="0" y="0"/>
                </a:moveTo>
                <a:lnTo>
                  <a:pt x="819150" y="0"/>
                </a:lnTo>
                <a:lnTo>
                  <a:pt x="1028700" y="0"/>
                </a:lnTo>
                <a:lnTo>
                  <a:pt x="4187970" y="0"/>
                </a:lnTo>
                <a:lnTo>
                  <a:pt x="4400550" y="0"/>
                </a:lnTo>
                <a:lnTo>
                  <a:pt x="5262791" y="0"/>
                </a:lnTo>
                <a:lnTo>
                  <a:pt x="5262791" y="478"/>
                </a:lnTo>
                <a:lnTo>
                  <a:pt x="8663110" y="478"/>
                </a:lnTo>
                <a:lnTo>
                  <a:pt x="7676422" y="2130951"/>
                </a:lnTo>
                <a:lnTo>
                  <a:pt x="4400550" y="2130951"/>
                </a:lnTo>
                <a:lnTo>
                  <a:pt x="4187970" y="2130951"/>
                </a:lnTo>
                <a:lnTo>
                  <a:pt x="1028700" y="2130951"/>
                </a:lnTo>
                <a:lnTo>
                  <a:pt x="819150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47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he European Union | OSCE">
            <a:extLst>
              <a:ext uri="{FF2B5EF4-FFF2-40B4-BE49-F238E27FC236}">
                <a16:creationId xmlns:a16="http://schemas.microsoft.com/office/drawing/2014/main" id="{376BD6E6-DDAB-4296-93B4-3F2DB5678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 r="10842" b="1"/>
          <a:stretch/>
        </p:blipFill>
        <p:spPr bwMode="auto">
          <a:xfrm>
            <a:off x="20" y="10"/>
            <a:ext cx="4902094" cy="3364982"/>
          </a:xfrm>
          <a:custGeom>
            <a:avLst/>
            <a:gdLst/>
            <a:ahLst/>
            <a:cxnLst/>
            <a:rect l="l" t="t" r="r" b="b"/>
            <a:pathLst>
              <a:path w="4902114" h="3364992">
                <a:moveTo>
                  <a:pt x="0" y="0"/>
                </a:moveTo>
                <a:lnTo>
                  <a:pt x="3343681" y="0"/>
                </a:lnTo>
                <a:lnTo>
                  <a:pt x="490211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Freeform 18">
            <a:extLst>
              <a:ext uri="{FF2B5EF4-FFF2-40B4-BE49-F238E27FC236}">
                <a16:creationId xmlns:a16="http://schemas.microsoft.com/office/drawing/2014/main" id="{C15229F3-7A2E-4558-98FE-7A5F69409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162" y="4683319"/>
            <a:ext cx="6488837" cy="2174681"/>
          </a:xfrm>
          <a:custGeom>
            <a:avLst/>
            <a:gdLst>
              <a:gd name="connsiteX0" fmla="*/ 0 w 6516874"/>
              <a:gd name="connsiteY0" fmla="*/ 0 h 2174681"/>
              <a:gd name="connsiteX1" fmla="*/ 819150 w 6516874"/>
              <a:gd name="connsiteY1" fmla="*/ 0 h 2174681"/>
              <a:gd name="connsiteX2" fmla="*/ 1038225 w 6516874"/>
              <a:gd name="connsiteY2" fmla="*/ 0 h 2174681"/>
              <a:gd name="connsiteX3" fmla="*/ 6516874 w 6516874"/>
              <a:gd name="connsiteY3" fmla="*/ 0 h 2174681"/>
              <a:gd name="connsiteX4" fmla="*/ 5509712 w 6516874"/>
              <a:gd name="connsiteY4" fmla="*/ 2174681 h 2174681"/>
              <a:gd name="connsiteX5" fmla="*/ 1038225 w 6516874"/>
              <a:gd name="connsiteY5" fmla="*/ 2174681 h 2174681"/>
              <a:gd name="connsiteX6" fmla="*/ 947987 w 6516874"/>
              <a:gd name="connsiteY6" fmla="*/ 2174681 h 2174681"/>
              <a:gd name="connsiteX7" fmla="*/ 819150 w 6516874"/>
              <a:gd name="connsiteY7" fmla="*/ 2174681 h 2174681"/>
              <a:gd name="connsiteX8" fmla="*/ 0 w 6516874"/>
              <a:gd name="connsiteY8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16874" h="2174681">
                <a:moveTo>
                  <a:pt x="0" y="0"/>
                </a:moveTo>
                <a:lnTo>
                  <a:pt x="819150" y="0"/>
                </a:lnTo>
                <a:lnTo>
                  <a:pt x="1038225" y="0"/>
                </a:lnTo>
                <a:lnTo>
                  <a:pt x="6516874" y="0"/>
                </a:lnTo>
                <a:lnTo>
                  <a:pt x="5509712" y="2174681"/>
                </a:lnTo>
                <a:lnTo>
                  <a:pt x="1038225" y="2174681"/>
                </a:lnTo>
                <a:lnTo>
                  <a:pt x="947987" y="2174681"/>
                </a:lnTo>
                <a:lnTo>
                  <a:pt x="81915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4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91FCF18-C5BD-4329-889C-1DB391A5D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6029" r="-2" b="-2"/>
          <a:stretch/>
        </p:blipFill>
        <p:spPr bwMode="auto">
          <a:xfrm>
            <a:off x="20" y="3493008"/>
            <a:ext cx="6519814" cy="3364992"/>
          </a:xfrm>
          <a:custGeom>
            <a:avLst/>
            <a:gdLst/>
            <a:ahLst/>
            <a:cxnLst/>
            <a:rect l="l" t="t" r="r" b="b"/>
            <a:pathLst>
              <a:path w="6519834" h="3364992">
                <a:moveTo>
                  <a:pt x="0" y="0"/>
                </a:moveTo>
                <a:lnTo>
                  <a:pt x="4961402" y="0"/>
                </a:lnTo>
                <a:lnTo>
                  <a:pt x="651983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001B39C-AA98-4C66-A253-36B8598EA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5326" y="6153928"/>
            <a:ext cx="1496948" cy="55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3006802-BE13-4946-B40B-1D004FF381B9}"/>
              </a:ext>
            </a:extLst>
          </p:cNvPr>
          <p:cNvSpPr txBox="1"/>
          <p:nvPr/>
        </p:nvSpPr>
        <p:spPr>
          <a:xfrm>
            <a:off x="20" y="6521501"/>
            <a:ext cx="6519814" cy="336499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GB" sz="1300">
                <a:solidFill>
                  <a:srgbClr val="FFFF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https://www.dreamstime.com/photos-images/wastewater.html</a:t>
            </a:r>
            <a:endParaRPr lang="en-GB" sz="13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18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da-DK" sz="4800" b="0" i="0">
                <a:effectLst/>
                <a:latin typeface="Calibri" panose="020F0502020204030204" pitchFamily="34" charset="0"/>
              </a:rPr>
              <a:t>REACH</a:t>
            </a:r>
            <a:endParaRPr lang="en-GB" sz="48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6D97F25-ABA3-4522-9354-ADFBAE6667F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18913051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7022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6" name="Rectangle 191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0CA4CF-4950-4E51-B04E-DE5195B3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0537" y="2463672"/>
            <a:ext cx="5998840" cy="3343135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5200" b="0" i="0" dirty="0">
                <a:effectLst/>
              </a:rPr>
            </a:br>
            <a:r>
              <a:rPr lang="en-US" sz="5200" b="0" i="0" dirty="0">
                <a:effectLst/>
              </a:rPr>
              <a:t>REACH </a:t>
            </a:r>
            <a:r>
              <a:rPr lang="en-US" sz="5200" b="0" i="0" dirty="0" err="1">
                <a:effectLst/>
              </a:rPr>
              <a:t>og</a:t>
            </a:r>
            <a:r>
              <a:rPr lang="en-US" sz="5200" b="0" i="0" dirty="0">
                <a:effectLst/>
              </a:rPr>
              <a:t> </a:t>
            </a:r>
            <a:r>
              <a:rPr lang="en-US" sz="5200" b="0" i="0" dirty="0" err="1">
                <a:effectLst/>
              </a:rPr>
              <a:t>udvalgte</a:t>
            </a:r>
            <a:r>
              <a:rPr lang="en-US" sz="5200" b="0" i="0" dirty="0">
                <a:effectLst/>
              </a:rPr>
              <a:t> </a:t>
            </a:r>
            <a:r>
              <a:rPr lang="en-US" sz="5200" b="0" i="0" dirty="0" err="1">
                <a:effectLst/>
              </a:rPr>
              <a:t>lægemidler</a:t>
            </a:r>
            <a:br>
              <a:rPr lang="en-US" sz="5200" b="0" i="0" dirty="0">
                <a:effectLst/>
              </a:rPr>
            </a:br>
            <a:br>
              <a:rPr lang="en-US" sz="5200" b="0" i="0" dirty="0">
                <a:effectLst/>
              </a:rPr>
            </a:br>
            <a:r>
              <a:rPr lang="en-US" sz="5200" b="0" i="0" dirty="0" err="1">
                <a:effectLst/>
              </a:rPr>
              <a:t>Spørgsmål</a:t>
            </a:r>
            <a:r>
              <a:rPr lang="en-US" sz="5200" b="0" i="0" dirty="0">
                <a:effectLst/>
              </a:rPr>
              <a:t> 5 </a:t>
            </a:r>
            <a:r>
              <a:rPr lang="en-US" sz="5200" b="0" i="0" dirty="0" err="1">
                <a:effectLst/>
              </a:rPr>
              <a:t>arbejdsark</a:t>
            </a:r>
            <a:br>
              <a:rPr lang="en-US" sz="5200" b="0" i="0" dirty="0">
                <a:effectLst/>
              </a:rPr>
            </a:br>
            <a:br>
              <a:rPr lang="en-US" sz="5200" b="0" i="0" dirty="0">
                <a:effectLst/>
              </a:rPr>
            </a:br>
            <a:endParaRPr lang="en-US" sz="52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4DB7778-8E6F-4B76-A6C8-5E145EFED8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6345382" cy="682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CD7A60-AED5-47DA-9C30-155B157877F3}"/>
              </a:ext>
            </a:extLst>
          </p:cNvPr>
          <p:cNvSpPr txBox="1"/>
          <p:nvPr/>
        </p:nvSpPr>
        <p:spPr>
          <a:xfrm>
            <a:off x="5806911" y="6372520"/>
            <a:ext cx="47307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hlinkClick r:id="rId4"/>
              </a:rPr>
              <a:t>https://mst.dk/media/174602/bilag-2-fokusstoffer_biofos-_renseanlaeg-10.pdf</a:t>
            </a:r>
            <a:r>
              <a:rPr lang="en-GB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820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A2F62-E0ED-4C96-9988-3A85D70C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dirty="0" err="1"/>
              <a:t>Lektionsoversigt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1738-688B-4A6A-9E18-986DA4BE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pPr fontAlgn="base"/>
            <a:r>
              <a:rPr lang="da-DK" sz="3200" b="0" i="0" dirty="0">
                <a:effectLst/>
                <a:latin typeface="Calibri" panose="020F0502020204030204" pitchFamily="34" charset="0"/>
              </a:rPr>
              <a:t>Medicinrester i spildevand - hvad er problemet? </a:t>
            </a:r>
          </a:p>
          <a:p>
            <a:pPr fontAlgn="base"/>
            <a:r>
              <a:rPr lang="da-DK" sz="3200" b="0" i="0" dirty="0">
                <a:effectLst/>
                <a:latin typeface="Calibri" panose="020F0502020204030204" pitchFamily="34" charset="0"/>
              </a:rPr>
              <a:t>Hvad er miljøfremmede stoffer?</a:t>
            </a:r>
          </a:p>
          <a:p>
            <a:pPr fontAlgn="base"/>
            <a:r>
              <a:rPr lang="da-DK" sz="3200" dirty="0">
                <a:latin typeface="Calibri" panose="020F0502020204030204" pitchFamily="34" charset="0"/>
              </a:rPr>
              <a:t>Hormonforstyrrende stoffer – bioakkumulation og </a:t>
            </a:r>
            <a:r>
              <a:rPr lang="da-DK" sz="3200" dirty="0" err="1">
                <a:latin typeface="Calibri" panose="020F0502020204030204" pitchFamily="34" charset="0"/>
              </a:rPr>
              <a:t>biomagnifikation</a:t>
            </a:r>
            <a:endParaRPr lang="da-DK" sz="3200" b="0" i="0" dirty="0"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a-DK" sz="3200" b="0" i="0" dirty="0">
                <a:effectLst/>
                <a:latin typeface="Calibri" panose="020F0502020204030204" pitchFamily="34" charset="0"/>
              </a:rPr>
              <a:t>Repetition af reproduktion, fokus på kønsudvikling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da-DK" sz="3200" b="0" i="0" dirty="0">
                <a:effectLst/>
                <a:latin typeface="Calibri" panose="020F0502020204030204" pitchFamily="34" charset="0"/>
              </a:rPr>
              <a:t>REACH database og udvalgte </a:t>
            </a:r>
            <a:r>
              <a:rPr lang="da-DK" sz="3200" b="0" i="0" dirty="0" err="1">
                <a:effectLst/>
                <a:latin typeface="Calibri" panose="020F0502020204030204" pitchFamily="34" charset="0"/>
              </a:rPr>
              <a:t>medicinrestesr</a:t>
            </a:r>
            <a:r>
              <a:rPr lang="da-DK" sz="3200" b="0" i="0" dirty="0">
                <a:effectLst/>
                <a:latin typeface="Calibri" panose="020F0502020204030204" pitchFamily="34" charset="0"/>
              </a:rPr>
              <a:t> 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56825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862" y="365125"/>
            <a:ext cx="11819138" cy="1325563"/>
          </a:xfrm>
        </p:spPr>
        <p:txBody>
          <a:bodyPr/>
          <a:lstStyle/>
          <a:p>
            <a:r>
              <a:rPr lang="da-DK" sz="4400" b="0" i="0" dirty="0">
                <a:effectLst/>
                <a:latin typeface="Calibri" panose="020F0502020204030204" pitchFamily="34" charset="0"/>
              </a:rPr>
              <a:t>Medicinrester i spildevandet – hvad er problemet?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246390"/>
            <a:ext cx="10363826" cy="48802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800" dirty="0"/>
              <a:t>Læs vejledning angående hospitalsspildevand</a:t>
            </a:r>
          </a:p>
          <a:p>
            <a:pPr marL="0" indent="0">
              <a:buNone/>
            </a:pPr>
            <a:r>
              <a:rPr lang="da-DK" sz="2800" dirty="0"/>
              <a:t>Overvej følgende i gennemlæsningen:</a:t>
            </a:r>
          </a:p>
          <a:p>
            <a:pPr marL="457200" indent="-457200">
              <a:buAutoNum type="arabicPeriod"/>
            </a:pPr>
            <a:r>
              <a:rPr lang="da-DK" sz="2800" dirty="0"/>
              <a:t>Hvor kommer de hormonforstyrrende stoffer i spildevandet hovedsageligt fra?</a:t>
            </a:r>
          </a:p>
          <a:p>
            <a:pPr marL="457200" indent="-457200">
              <a:buAutoNum type="arabicPeriod"/>
            </a:pPr>
            <a:r>
              <a:rPr lang="da-DK" sz="2800" dirty="0"/>
              <a:t>Hvor godt renses spildevandet for medicinrester på nuværende tidspunkt?</a:t>
            </a:r>
          </a:p>
          <a:p>
            <a:pPr marL="457200" indent="-457200">
              <a:buAutoNum type="arabicPeriod"/>
            </a:pPr>
            <a:r>
              <a:rPr lang="da-DK" dirty="0"/>
              <a:t>Hvad betyder PNEC?</a:t>
            </a:r>
          </a:p>
          <a:p>
            <a:pPr marL="457200" indent="-457200">
              <a:buAutoNum type="arabicPeriod"/>
            </a:pPr>
            <a:r>
              <a:rPr lang="da-DK" sz="2800" dirty="0"/>
              <a:t>Hvad er BAT?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da-DK" sz="3000" dirty="0"/>
              <a:t>Herning Vand har måske løsningen</a:t>
            </a:r>
            <a:r>
              <a:rPr lang="da-DK" sz="4000" dirty="0"/>
              <a:t>: </a:t>
            </a:r>
            <a:r>
              <a:rPr lang="da-DK" sz="2800" b="0" i="0" u="sng" strike="noStrike" dirty="0">
                <a:solidFill>
                  <a:srgbClr val="0000FF"/>
                </a:solidFill>
                <a:effectLst/>
                <a:latin typeface="Calibri" panose="020F0502020204030204" pitchFamily="34" charset="0"/>
                <a:hlinkClick r:id="rId2"/>
              </a:rPr>
              <a:t>https://herningvand.dk/nu_kommer_der_vand_paa_unikt_pilotanlag/</a:t>
            </a:r>
            <a:r>
              <a:rPr lang="da-DK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da-DK" sz="4000" dirty="0"/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dirty="0">
                <a:solidFill>
                  <a:schemeClr val="bg1"/>
                </a:solidFill>
              </a:rPr>
              <a:t>5- </a:t>
            </a:r>
            <a:r>
              <a:rPr lang="da-DK" sz="2800" dirty="0">
                <a:solidFill>
                  <a:schemeClr val="bg1"/>
                </a:solidFill>
              </a:rPr>
              <a:t>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3620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2862-1415-4474-A208-BC236A610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Miljøfremmede</a:t>
            </a:r>
            <a:r>
              <a:rPr lang="en-GB" dirty="0"/>
              <a:t> </a:t>
            </a:r>
            <a:r>
              <a:rPr lang="en-GB" dirty="0" err="1"/>
              <a:t>stoffer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9E532-285D-4052-9069-A3BEC73AB10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90688"/>
            <a:ext cx="10363826" cy="4351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Miljøfremmede stoffer er ukendte af organismen og ofte uønskede. </a:t>
            </a:r>
          </a:p>
          <a:p>
            <a:pPr marL="0" indent="0">
              <a:buNone/>
            </a:pPr>
            <a:r>
              <a:rPr lang="da-DK" dirty="0"/>
              <a:t>Nogle udskilles – andre ophobes.</a:t>
            </a:r>
          </a:p>
          <a:p>
            <a:pPr marL="0" indent="0">
              <a:buNone/>
            </a:pPr>
            <a:r>
              <a:rPr lang="da-DK" dirty="0"/>
              <a:t>Eksempler på miljøfremmede stoffer:</a:t>
            </a:r>
          </a:p>
          <a:p>
            <a:r>
              <a:rPr lang="da-DK" dirty="0"/>
              <a:t>Lægemiddelrester</a:t>
            </a:r>
          </a:p>
          <a:p>
            <a:r>
              <a:rPr lang="da-DK" dirty="0"/>
              <a:t>Tungmetaller</a:t>
            </a:r>
          </a:p>
          <a:p>
            <a:r>
              <a:rPr lang="da-DK" dirty="0"/>
              <a:t>Pesticider</a:t>
            </a:r>
          </a:p>
          <a:p>
            <a:r>
              <a:rPr lang="da-DK" dirty="0"/>
              <a:t>Opløsningsmidler</a:t>
            </a:r>
          </a:p>
          <a:p>
            <a:r>
              <a:rPr lang="da-DK" dirty="0" err="1"/>
              <a:t>Flammehæmmere</a:t>
            </a:r>
            <a:r>
              <a:rPr lang="da-DK" dirty="0"/>
              <a:t> etc.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66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/>
              <a:t>Bioakkumulation og biomagnifikation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52" name="Picture 8" descr="Explain bioaccumulation and biomagnification with examples.">
            <a:extLst>
              <a:ext uri="{FF2B5EF4-FFF2-40B4-BE49-F238E27FC236}">
                <a16:creationId xmlns:a16="http://schemas.microsoft.com/office/drawing/2014/main" id="{88E17CD4-5FDF-4FF0-8554-33FFC7C61E28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8" r="11" b="11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" name="Rectangle 14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6900E3-5210-4757-817D-7A8E7AFAB1F8}"/>
              </a:ext>
            </a:extLst>
          </p:cNvPr>
          <p:cNvSpPr txBox="1"/>
          <p:nvPr/>
        </p:nvSpPr>
        <p:spPr>
          <a:xfrm>
            <a:off x="150829" y="6551629"/>
            <a:ext cx="70855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 err="1"/>
              <a:t>Figuren</a:t>
            </a:r>
            <a:r>
              <a:rPr lang="en-GB" sz="1100" dirty="0"/>
              <a:t> er </a:t>
            </a:r>
            <a:r>
              <a:rPr lang="en-GB" sz="1100" dirty="0" err="1"/>
              <a:t>fra</a:t>
            </a:r>
            <a:r>
              <a:rPr lang="en-GB" sz="1100" dirty="0"/>
              <a:t>: </a:t>
            </a:r>
            <a:r>
              <a:rPr lang="en-GB" sz="1100" dirty="0">
                <a:hlinkClick r:id="rId3"/>
              </a:rPr>
              <a:t>https://www.blue-growth.org/Plastics_Waste_Toxins_Pollution/Biomagnification_Bio_Accumulation.htm</a:t>
            </a:r>
            <a:r>
              <a:rPr lang="en-GB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5089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3E91D-3339-46D7-AE05-681E56B5A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365125"/>
            <a:ext cx="10839450" cy="1325563"/>
          </a:xfrm>
        </p:spPr>
        <p:txBody>
          <a:bodyPr/>
          <a:lstStyle/>
          <a:p>
            <a:r>
              <a:rPr lang="en-GB" dirty="0" err="1"/>
              <a:t>Gruppearbejde</a:t>
            </a:r>
            <a:r>
              <a:rPr lang="en-GB" dirty="0"/>
              <a:t> </a:t>
            </a:r>
            <a:r>
              <a:rPr lang="en-GB" dirty="0" err="1"/>
              <a:t>miljøfremmede</a:t>
            </a:r>
            <a:r>
              <a:rPr lang="en-GB" dirty="0"/>
              <a:t> </a:t>
            </a:r>
            <a:r>
              <a:rPr lang="en-GB" dirty="0" err="1"/>
              <a:t>stoffer</a:t>
            </a:r>
            <a:r>
              <a:rPr lang="en-GB" dirty="0"/>
              <a:t>, </a:t>
            </a:r>
            <a:r>
              <a:rPr lang="en-GB" dirty="0" err="1"/>
              <a:t>spg</a:t>
            </a:r>
            <a:r>
              <a:rPr lang="en-GB" dirty="0"/>
              <a:t>. 1-4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29A73-74E8-4C0C-9D71-30F40B21EB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04E09870-463A-40FF-97E7-F87CF8384FD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5962" y="1385378"/>
            <a:ext cx="1083945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81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Kønsdifferentiering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7252A3-6E65-4536-8E5E-6DA40DD8FDB7}"/>
              </a:ext>
            </a:extLst>
          </p:cNvPr>
          <p:cNvSpPr txBox="1"/>
          <p:nvPr/>
        </p:nvSpPr>
        <p:spPr>
          <a:xfrm>
            <a:off x="89694" y="6423950"/>
            <a:ext cx="87751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Figurer fra Bidstrup m.fl. Fysiologibogen. Nucleus 2016.  </a:t>
            </a:r>
            <a:r>
              <a:rPr lang="en-GB" sz="1100" dirty="0">
                <a:hlinkClick r:id="rId2"/>
              </a:rPr>
              <a:t>https://nucleus.dk/component/productfiguremanager/figuregroup/?id=34:Figurer%2030-60</a:t>
            </a:r>
            <a:r>
              <a:rPr lang="en-GB" sz="1100" dirty="0"/>
              <a:t>? 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C55A3DA-D89D-459E-ADE4-EFCCE8BB9D3C}"/>
              </a:ext>
            </a:extLst>
          </p:cNvPr>
          <p:cNvSpPr txBox="1"/>
          <p:nvPr/>
        </p:nvSpPr>
        <p:spPr>
          <a:xfrm>
            <a:off x="4639733" y="2048933"/>
            <a:ext cx="274320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dirty="0"/>
              <a:t>Figurerne er fjernet pga. Grafikerens rettigheder, men er fra </a:t>
            </a:r>
            <a:r>
              <a:rPr lang="en-GB" dirty="0">
                <a:ea typeface="+mn-lt"/>
                <a:cs typeface="+mn-lt"/>
              </a:rPr>
              <a:t>Bidstrup </a:t>
            </a:r>
            <a:r>
              <a:rPr lang="en-GB" dirty="0" err="1">
                <a:ea typeface="+mn-lt"/>
                <a:cs typeface="+mn-lt"/>
              </a:rPr>
              <a:t>m.fl</a:t>
            </a:r>
            <a:r>
              <a:rPr lang="en-GB" dirty="0">
                <a:ea typeface="+mn-lt"/>
                <a:cs typeface="+mn-lt"/>
              </a:rPr>
              <a:t>. </a:t>
            </a:r>
            <a:r>
              <a:rPr lang="en-GB" dirty="0" err="1">
                <a:ea typeface="+mn-lt"/>
                <a:cs typeface="+mn-lt"/>
              </a:rPr>
              <a:t>Fysiologibogen</a:t>
            </a:r>
            <a:r>
              <a:rPr lang="en-GB" dirty="0">
                <a:ea typeface="+mn-lt"/>
                <a:cs typeface="+mn-lt"/>
              </a:rPr>
              <a:t>. Nucleus 2016 </a:t>
            </a:r>
            <a:r>
              <a:rPr lang="en-GB" dirty="0" err="1">
                <a:ea typeface="+mn-lt"/>
                <a:cs typeface="+mn-lt"/>
              </a:rPr>
              <a:t>og</a:t>
            </a:r>
            <a:r>
              <a:rPr lang="en-GB" dirty="0">
                <a:ea typeface="+mn-lt"/>
                <a:cs typeface="+mn-lt"/>
              </a:rPr>
              <a:t> </a:t>
            </a:r>
            <a:r>
              <a:rPr lang="en-GB" dirty="0" err="1">
                <a:ea typeface="+mn-lt"/>
                <a:cs typeface="+mn-lt"/>
              </a:rPr>
              <a:t>kan</a:t>
            </a:r>
            <a:r>
              <a:rPr lang="en-GB" dirty="0">
                <a:ea typeface="+mn-lt"/>
                <a:cs typeface="+mn-lt"/>
              </a:rPr>
              <a:t> </a:t>
            </a:r>
            <a:r>
              <a:rPr lang="en-GB" dirty="0" err="1">
                <a:ea typeface="+mn-lt"/>
                <a:cs typeface="+mn-lt"/>
              </a:rPr>
              <a:t>findes</a:t>
            </a:r>
            <a:r>
              <a:rPr lang="en-GB" dirty="0">
                <a:ea typeface="+mn-lt"/>
                <a:cs typeface="+mn-lt"/>
              </a:rPr>
              <a:t> her:  </a:t>
            </a:r>
            <a:r>
              <a:rPr lang="en-GB" dirty="0">
                <a:ea typeface="+mn-lt"/>
                <a:cs typeface="+mn-lt"/>
                <a:hlinkClick r:id="rId2"/>
              </a:rPr>
              <a:t>https://nucleus.dk/component/productfiguremanager/figuregroup/?id=34:Figurer%2030-60</a:t>
            </a:r>
            <a:r>
              <a:rPr lang="en-GB" dirty="0">
                <a:ea typeface="+mn-lt"/>
                <a:cs typeface="+mn-lt"/>
              </a:rPr>
              <a:t>? </a:t>
            </a:r>
            <a:r>
              <a:rPr lang="en-GB" dirty="0" err="1">
                <a:ea typeface="+mn-lt"/>
                <a:cs typeface="+mn-lt"/>
              </a:rPr>
              <a:t>Forplantning</a:t>
            </a:r>
            <a:r>
              <a:rPr lang="en-GB" dirty="0">
                <a:ea typeface="+mn-lt"/>
                <a:cs typeface="+mn-lt"/>
              </a:rPr>
              <a:t>, </a:t>
            </a:r>
            <a:r>
              <a:rPr lang="en-GB" dirty="0" err="1">
                <a:ea typeface="+mn-lt"/>
                <a:cs typeface="+mn-lt"/>
              </a:rPr>
              <a:t>figur</a:t>
            </a:r>
            <a:r>
              <a:rPr lang="en-GB" dirty="0">
                <a:ea typeface="+mn-lt"/>
                <a:cs typeface="+mn-lt"/>
              </a:rPr>
              <a:t> 127, 128 </a:t>
            </a:r>
            <a:r>
              <a:rPr lang="en-GB" dirty="0" err="1">
                <a:ea typeface="+mn-lt"/>
                <a:cs typeface="+mn-lt"/>
              </a:rPr>
              <a:t>og</a:t>
            </a:r>
            <a:r>
              <a:rPr lang="en-GB" dirty="0">
                <a:ea typeface="+mn-lt"/>
                <a:cs typeface="+mn-lt"/>
              </a:rPr>
              <a:t> 129.</a:t>
            </a:r>
            <a:endParaRPr lang="da-DK" dirty="0">
              <a:ea typeface="+mn-lt"/>
              <a:cs typeface="+mn-lt"/>
            </a:endParaRPr>
          </a:p>
          <a:p>
            <a:endParaRPr lang="da-DK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318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4" y="212725"/>
            <a:ext cx="4333875" cy="1325563"/>
          </a:xfrm>
        </p:spPr>
        <p:txBody>
          <a:bodyPr>
            <a:normAutofit fontScale="90000"/>
          </a:bodyPr>
          <a:lstStyle/>
          <a:p>
            <a:r>
              <a:rPr lang="da-DK" dirty="0"/>
              <a:t>Reproduktion - hormonforstyrrelser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32748" y="1786067"/>
            <a:ext cx="3026401" cy="4348033"/>
          </a:xfrm>
        </p:spPr>
        <p:txBody>
          <a:bodyPr/>
          <a:lstStyle/>
          <a:p>
            <a:r>
              <a:rPr lang="da-DK" dirty="0"/>
              <a:t>Mandens sædcelleproduk-tion påvirkes af østrogenlignende stoffer i miljøet.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9AAB6D-FAA8-416B-AC66-DBE445EA781D}"/>
              </a:ext>
            </a:extLst>
          </p:cNvPr>
          <p:cNvSpPr txBox="1"/>
          <p:nvPr/>
        </p:nvSpPr>
        <p:spPr>
          <a:xfrm>
            <a:off x="89694" y="6423950"/>
            <a:ext cx="87751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Figurer fra Bidstrup m.fl. Fysiologibogen. Nucleus 2016.  </a:t>
            </a:r>
            <a:r>
              <a:rPr lang="en-GB" sz="1100" dirty="0">
                <a:hlinkClick r:id="rId2"/>
              </a:rPr>
              <a:t>https://nucleus.dk/component/productfiguremanager/figuregroup/?id=34:Figurer%2030-60</a:t>
            </a:r>
            <a:r>
              <a:rPr lang="en-GB" sz="1100" dirty="0"/>
              <a:t>? 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9949168-C98F-435F-AD2B-731A0197A6C2}"/>
              </a:ext>
            </a:extLst>
          </p:cNvPr>
          <p:cNvSpPr txBox="1"/>
          <p:nvPr/>
        </p:nvSpPr>
        <p:spPr>
          <a:xfrm>
            <a:off x="5571067" y="1583267"/>
            <a:ext cx="2743200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dirty="0">
                <a:ea typeface="+mn-lt"/>
                <a:cs typeface="+mn-lt"/>
              </a:rPr>
              <a:t>Figurerne er fjernet pga. Grafikerens rettigheder, men er fra </a:t>
            </a:r>
            <a:r>
              <a:rPr lang="en-GB" dirty="0">
                <a:ea typeface="+mn-lt"/>
                <a:cs typeface="+mn-lt"/>
              </a:rPr>
              <a:t>Bidstrup </a:t>
            </a:r>
            <a:r>
              <a:rPr lang="en-GB" dirty="0" err="1">
                <a:ea typeface="+mn-lt"/>
                <a:cs typeface="+mn-lt"/>
              </a:rPr>
              <a:t>m.fl</a:t>
            </a:r>
            <a:r>
              <a:rPr lang="en-GB" dirty="0">
                <a:ea typeface="+mn-lt"/>
                <a:cs typeface="+mn-lt"/>
              </a:rPr>
              <a:t>. </a:t>
            </a:r>
            <a:r>
              <a:rPr lang="en-GB" dirty="0" err="1">
                <a:ea typeface="+mn-lt"/>
                <a:cs typeface="+mn-lt"/>
              </a:rPr>
              <a:t>Fysiologibogen</a:t>
            </a:r>
            <a:r>
              <a:rPr lang="en-GB" dirty="0">
                <a:ea typeface="+mn-lt"/>
                <a:cs typeface="+mn-lt"/>
              </a:rPr>
              <a:t>. Nucleus 2016 </a:t>
            </a:r>
            <a:r>
              <a:rPr lang="en-GB" dirty="0" err="1">
                <a:ea typeface="+mn-lt"/>
                <a:cs typeface="+mn-lt"/>
              </a:rPr>
              <a:t>og</a:t>
            </a:r>
            <a:r>
              <a:rPr lang="en-GB" dirty="0">
                <a:ea typeface="+mn-lt"/>
                <a:cs typeface="+mn-lt"/>
              </a:rPr>
              <a:t> </a:t>
            </a:r>
            <a:r>
              <a:rPr lang="en-GB" dirty="0" err="1">
                <a:ea typeface="+mn-lt"/>
                <a:cs typeface="+mn-lt"/>
              </a:rPr>
              <a:t>kan</a:t>
            </a:r>
            <a:r>
              <a:rPr lang="en-GB" dirty="0">
                <a:ea typeface="+mn-lt"/>
                <a:cs typeface="+mn-lt"/>
              </a:rPr>
              <a:t> </a:t>
            </a:r>
            <a:r>
              <a:rPr lang="en-GB" dirty="0" err="1">
                <a:ea typeface="+mn-lt"/>
                <a:cs typeface="+mn-lt"/>
              </a:rPr>
              <a:t>findes</a:t>
            </a:r>
            <a:r>
              <a:rPr lang="en-GB" dirty="0">
                <a:ea typeface="+mn-lt"/>
                <a:cs typeface="+mn-lt"/>
              </a:rPr>
              <a:t> her:  </a:t>
            </a:r>
            <a:r>
              <a:rPr lang="en-GB" dirty="0">
                <a:ea typeface="+mn-lt"/>
                <a:cs typeface="+mn-lt"/>
                <a:hlinkClick r:id="rId2"/>
              </a:rPr>
              <a:t>https://nucleus.dk/component/productfiguremanager/figuregroup/?id=34:Figurer%2030-60</a:t>
            </a:r>
            <a:r>
              <a:rPr lang="en-GB" dirty="0">
                <a:ea typeface="+mn-lt"/>
                <a:cs typeface="+mn-lt"/>
              </a:rPr>
              <a:t>? </a:t>
            </a:r>
            <a:r>
              <a:rPr lang="en-GB" dirty="0" err="1">
                <a:ea typeface="+mn-lt"/>
                <a:cs typeface="+mn-lt"/>
              </a:rPr>
              <a:t>Forplantning</a:t>
            </a:r>
            <a:r>
              <a:rPr lang="en-GB" dirty="0">
                <a:ea typeface="+mn-lt"/>
                <a:cs typeface="+mn-lt"/>
              </a:rPr>
              <a:t>, </a:t>
            </a:r>
            <a:r>
              <a:rPr lang="en-GB" dirty="0" err="1">
                <a:ea typeface="+mn-lt"/>
                <a:cs typeface="+mn-lt"/>
              </a:rPr>
              <a:t>figur</a:t>
            </a:r>
            <a:r>
              <a:rPr lang="en-GB" dirty="0">
                <a:ea typeface="+mn-lt"/>
                <a:cs typeface="+mn-lt"/>
              </a:rPr>
              <a:t> 148 </a:t>
            </a:r>
            <a:r>
              <a:rPr lang="en-GB" dirty="0" err="1">
                <a:ea typeface="+mn-lt"/>
                <a:cs typeface="+mn-lt"/>
              </a:rPr>
              <a:t>og</a:t>
            </a:r>
            <a:r>
              <a:rPr lang="en-GB" dirty="0">
                <a:ea typeface="+mn-lt"/>
                <a:cs typeface="+mn-lt"/>
              </a:rPr>
              <a:t> 149.</a:t>
            </a:r>
          </a:p>
          <a:p>
            <a:endParaRPr lang="da-DK" dirty="0">
              <a:ea typeface="+mn-lt"/>
              <a:cs typeface="+mn-lt"/>
            </a:endParaRPr>
          </a:p>
          <a:p>
            <a:pPr algn="l"/>
            <a:endParaRPr lang="da-DK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89545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yt renseanlæg skal fjerne medicinrester fra vandet | Ingeniøren">
            <a:extLst>
              <a:ext uri="{FF2B5EF4-FFF2-40B4-BE49-F238E27FC236}">
                <a16:creationId xmlns:a16="http://schemas.microsoft.com/office/drawing/2014/main" id="{C3F88F0D-9AFE-454E-AFA1-2AEFE164451A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4" r="-1" b="-1"/>
          <a:stretch/>
        </p:blipFill>
        <p:spPr bwMode="auto">
          <a:xfrm>
            <a:off x="321733" y="321733"/>
            <a:ext cx="11548534" cy="621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A64D8A-80E2-44AD-A725-02AFF644C710}"/>
              </a:ext>
            </a:extLst>
          </p:cNvPr>
          <p:cNvSpPr txBox="1"/>
          <p:nvPr/>
        </p:nvSpPr>
        <p:spPr>
          <a:xfrm>
            <a:off x="321733" y="6488668"/>
            <a:ext cx="2511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hlinkClick r:id="rId4"/>
              </a:rPr>
              <a:t>https://herningvand.dk/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20464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28738ED30E02428843E3805D8F6321" ma:contentTypeVersion="2" ma:contentTypeDescription="Opret et nyt dokument." ma:contentTypeScope="" ma:versionID="0f0e0e791502bf68353402a5a64f40b0">
  <xsd:schema xmlns:xsd="http://www.w3.org/2001/XMLSchema" xmlns:xs="http://www.w3.org/2001/XMLSchema" xmlns:p="http://schemas.microsoft.com/office/2006/metadata/properties" xmlns:ns2="592416a0-1e6b-427e-96cb-8f9e6b889478" targetNamespace="http://schemas.microsoft.com/office/2006/metadata/properties" ma:root="true" ma:fieldsID="30241ce68b6caa9744342bac8855e8fd" ns2:_="">
    <xsd:import namespace="592416a0-1e6b-427e-96cb-8f9e6b8894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2416a0-1e6b-427e-96cb-8f9e6b8894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DEBA0C-882E-44CB-8BA2-AE8FE2BF4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30C8AA-7D49-4201-A009-256CD667F4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2416a0-1e6b-427e-96cb-8f9e6b8894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76306E-AA7B-4B2B-8D03-D59FB33D1B5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411</Words>
  <Application>Microsoft Office PowerPoint</Application>
  <PresentationFormat>Widescreen</PresentationFormat>
  <Paragraphs>53</Paragraphs>
  <Slides>11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2" baseType="lpstr">
      <vt:lpstr>Office Theme</vt:lpstr>
      <vt:lpstr>Spildevand og EU</vt:lpstr>
      <vt:lpstr>Lektionsoversigt</vt:lpstr>
      <vt:lpstr>Medicinrester i spildevandet – hvad er problemet?</vt:lpstr>
      <vt:lpstr>Miljøfremmede stoffer</vt:lpstr>
      <vt:lpstr>Bioakkumulation og biomagnifikation</vt:lpstr>
      <vt:lpstr>Gruppearbejde miljøfremmede stoffer, spg. 1-4</vt:lpstr>
      <vt:lpstr>Kønsdifferentiering</vt:lpstr>
      <vt:lpstr>Reproduktion - hormonforstyrrelser</vt:lpstr>
      <vt:lpstr>PowerPoint-præsentation</vt:lpstr>
      <vt:lpstr>REACH</vt:lpstr>
      <vt:lpstr> REACH og udvalgte lægemidler  Spørgsmål 5 arbejdsark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Spildevand og EU</dc:title>
  <dc:creator>Karen Ronge Baktoft</dc:creator>
  <cp:lastModifiedBy>Karen Ronge Baktoft</cp:lastModifiedBy>
  <cp:revision>31</cp:revision>
  <dcterms:created xsi:type="dcterms:W3CDTF">2020-11-13T12:41:56Z</dcterms:created>
  <dcterms:modified xsi:type="dcterms:W3CDTF">2020-11-19T18:57:44Z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0x0101004F28738ED30E02428843E3805D8F6321</vt:lpwstr>
  </property>
</Properties>
</file>