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9" r:id="rId5"/>
    <p:sldId id="257" r:id="rId6"/>
    <p:sldId id="266" r:id="rId7"/>
    <p:sldId id="270" r:id="rId8"/>
    <p:sldId id="267" r:id="rId9"/>
    <p:sldId id="271" r:id="rId10"/>
    <p:sldId id="26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6D863-3F14-426E-933A-E6AA490CF043}" v="5" dt="2020-11-15T09:11:22.568"/>
    <p1510:client id="{5F467752-B016-432F-945E-41BB9B5DBEA8}" v="120" dt="2020-11-19T18:53:03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Ronge Baktoft" userId="ce196543-045d-447d-90cf-e46b5b00a503" providerId="ADAL" clId="{BE8F3DC3-6673-4A98-BBB6-5249FB2735F2}"/>
    <pc:docChg chg="custSel mod addSld delSld modSld sldOrd">
      <pc:chgData name="Karen Ronge Baktoft" userId="ce196543-045d-447d-90cf-e46b5b00a503" providerId="ADAL" clId="{BE8F3DC3-6673-4A98-BBB6-5249FB2735F2}" dt="2020-10-17T10:32:24.630" v="2256" actId="20577"/>
      <pc:docMkLst>
        <pc:docMk/>
      </pc:docMkLst>
      <pc:sldChg chg="modSp mod">
        <pc:chgData name="Karen Ronge Baktoft" userId="ce196543-045d-447d-90cf-e46b5b00a503" providerId="ADAL" clId="{BE8F3DC3-6673-4A98-BBB6-5249FB2735F2}" dt="2020-10-17T08:47:53.224" v="319" actId="20577"/>
        <pc:sldMkLst>
          <pc:docMk/>
          <pc:sldMk cId="705020029" sldId="256"/>
        </pc:sldMkLst>
        <pc:spChg chg="mod">
          <ac:chgData name="Karen Ronge Baktoft" userId="ce196543-045d-447d-90cf-e46b5b00a503" providerId="ADAL" clId="{BE8F3DC3-6673-4A98-BBB6-5249FB2735F2}" dt="2020-10-17T08:47:53.224" v="319" actId="20577"/>
          <ac:spMkLst>
            <pc:docMk/>
            <pc:sldMk cId="705020029" sldId="256"/>
            <ac:spMk id="3" creationId="{0F204480-E1EB-4CD9-B059-4CBB08E63D73}"/>
          </ac:spMkLst>
        </pc:spChg>
      </pc:sldChg>
      <pc:sldChg chg="modSp mod">
        <pc:chgData name="Karen Ronge Baktoft" userId="ce196543-045d-447d-90cf-e46b5b00a503" providerId="ADAL" clId="{BE8F3DC3-6673-4A98-BBB6-5249FB2735F2}" dt="2020-10-15T07:55:29.398" v="39" actId="5793"/>
        <pc:sldMkLst>
          <pc:docMk/>
          <pc:sldMk cId="2456825153" sldId="257"/>
        </pc:sldMkLst>
        <pc:spChg chg="mod">
          <ac:chgData name="Karen Ronge Baktoft" userId="ce196543-045d-447d-90cf-e46b5b00a503" providerId="ADAL" clId="{BE8F3DC3-6673-4A98-BBB6-5249FB2735F2}" dt="2020-10-15T07:55:29.398" v="39" actId="5793"/>
          <ac:spMkLst>
            <pc:docMk/>
            <pc:sldMk cId="2456825153" sldId="257"/>
            <ac:spMk id="3" creationId="{999F1738-688B-4A6A-9E18-986DA4BE6871}"/>
          </ac:spMkLst>
        </pc:spChg>
      </pc:sldChg>
      <pc:sldChg chg="modSp del mod">
        <pc:chgData name="Karen Ronge Baktoft" userId="ce196543-045d-447d-90cf-e46b5b00a503" providerId="ADAL" clId="{BE8F3DC3-6673-4A98-BBB6-5249FB2735F2}" dt="2020-10-15T12:04:59.040" v="229" actId="47"/>
        <pc:sldMkLst>
          <pc:docMk/>
          <pc:sldMk cId="140395264" sldId="258"/>
        </pc:sldMkLst>
        <pc:spChg chg="mod">
          <ac:chgData name="Karen Ronge Baktoft" userId="ce196543-045d-447d-90cf-e46b5b00a503" providerId="ADAL" clId="{BE8F3DC3-6673-4A98-BBB6-5249FB2735F2}" dt="2020-10-15T12:04:55.212" v="227" actId="21"/>
          <ac:spMkLst>
            <pc:docMk/>
            <pc:sldMk cId="140395264" sldId="258"/>
            <ac:spMk id="2" creationId="{B32A2F92-F356-404F-B77F-A07A162054E6}"/>
          </ac:spMkLst>
        </pc:spChg>
      </pc:sldChg>
      <pc:sldChg chg="modSp del mod">
        <pc:chgData name="Karen Ronge Baktoft" userId="ce196543-045d-447d-90cf-e46b5b00a503" providerId="ADAL" clId="{BE8F3DC3-6673-4A98-BBB6-5249FB2735F2}" dt="2020-10-15T12:05:19.640" v="239" actId="47"/>
        <pc:sldMkLst>
          <pc:docMk/>
          <pc:sldMk cId="2797833702" sldId="259"/>
        </pc:sldMkLst>
        <pc:spChg chg="mod">
          <ac:chgData name="Karen Ronge Baktoft" userId="ce196543-045d-447d-90cf-e46b5b00a503" providerId="ADAL" clId="{BE8F3DC3-6673-4A98-BBB6-5249FB2735F2}" dt="2020-10-15T12:05:15.924" v="237" actId="27636"/>
          <ac:spMkLst>
            <pc:docMk/>
            <pc:sldMk cId="2797833702" sldId="259"/>
            <ac:spMk id="2" creationId="{DF88ECBB-D4D0-4860-85FE-DB83D6357C49}"/>
          </ac:spMkLst>
        </pc:spChg>
      </pc:sldChg>
      <pc:sldChg chg="modSp del mod">
        <pc:chgData name="Karen Ronge Baktoft" userId="ce196543-045d-447d-90cf-e46b5b00a503" providerId="ADAL" clId="{BE8F3DC3-6673-4A98-BBB6-5249FB2735F2}" dt="2020-10-15T12:05:34.629" v="245" actId="47"/>
        <pc:sldMkLst>
          <pc:docMk/>
          <pc:sldMk cId="3819434328" sldId="260"/>
        </pc:sldMkLst>
        <pc:spChg chg="mod">
          <ac:chgData name="Karen Ronge Baktoft" userId="ce196543-045d-447d-90cf-e46b5b00a503" providerId="ADAL" clId="{BE8F3DC3-6673-4A98-BBB6-5249FB2735F2}" dt="2020-10-15T12:05:25.059" v="241" actId="27636"/>
          <ac:spMkLst>
            <pc:docMk/>
            <pc:sldMk cId="3819434328" sldId="260"/>
            <ac:spMk id="2" creationId="{278548A1-8A05-408A-B520-B184A102CE81}"/>
          </ac:spMkLst>
        </pc:spChg>
      </pc:sldChg>
      <pc:sldChg chg="modSp del mod">
        <pc:chgData name="Karen Ronge Baktoft" userId="ce196543-045d-447d-90cf-e46b5b00a503" providerId="ADAL" clId="{BE8F3DC3-6673-4A98-BBB6-5249FB2735F2}" dt="2020-10-15T12:05:44.784" v="259" actId="47"/>
        <pc:sldMkLst>
          <pc:docMk/>
          <pc:sldMk cId="4050356736" sldId="261"/>
        </pc:sldMkLst>
        <pc:spChg chg="mod">
          <ac:chgData name="Karen Ronge Baktoft" userId="ce196543-045d-447d-90cf-e46b5b00a503" providerId="ADAL" clId="{BE8F3DC3-6673-4A98-BBB6-5249FB2735F2}" dt="2020-10-15T08:23:24.708" v="173" actId="20577"/>
          <ac:spMkLst>
            <pc:docMk/>
            <pc:sldMk cId="4050356736" sldId="261"/>
            <ac:spMk id="2" creationId="{FA4CCA40-5022-49D2-8773-88EC78E73C7D}"/>
          </ac:spMkLst>
        </pc:spChg>
      </pc:sldChg>
      <pc:sldChg chg="modSp del mod">
        <pc:chgData name="Karen Ronge Baktoft" userId="ce196543-045d-447d-90cf-e46b5b00a503" providerId="ADAL" clId="{BE8F3DC3-6673-4A98-BBB6-5249FB2735F2}" dt="2020-10-15T12:06:05.034" v="294" actId="47"/>
        <pc:sldMkLst>
          <pc:docMk/>
          <pc:sldMk cId="3568207627" sldId="262"/>
        </pc:sldMkLst>
        <pc:spChg chg="mod">
          <ac:chgData name="Karen Ronge Baktoft" userId="ce196543-045d-447d-90cf-e46b5b00a503" providerId="ADAL" clId="{BE8F3DC3-6673-4A98-BBB6-5249FB2735F2}" dt="2020-10-15T08:23:40.454" v="182" actId="20577"/>
          <ac:spMkLst>
            <pc:docMk/>
            <pc:sldMk cId="3568207627" sldId="262"/>
            <ac:spMk id="2" creationId="{290CA4CF-4950-4E51-B04E-DE5195B388D3}"/>
          </ac:spMkLst>
        </pc:spChg>
      </pc:sldChg>
      <pc:sldChg chg="modSp new del mod">
        <pc:chgData name="Karen Ronge Baktoft" userId="ce196543-045d-447d-90cf-e46b5b00a503" providerId="ADAL" clId="{BE8F3DC3-6673-4A98-BBB6-5249FB2735F2}" dt="2020-10-15T12:01:03.832" v="220" actId="47"/>
        <pc:sldMkLst>
          <pc:docMk/>
          <pc:sldMk cId="2463140038" sldId="263"/>
        </pc:sldMkLst>
        <pc:spChg chg="mod">
          <ac:chgData name="Karen Ronge Baktoft" userId="ce196543-045d-447d-90cf-e46b5b00a503" providerId="ADAL" clId="{BE8F3DC3-6673-4A98-BBB6-5249FB2735F2}" dt="2020-10-15T12:00:47.766" v="216" actId="21"/>
          <ac:spMkLst>
            <pc:docMk/>
            <pc:sldMk cId="2463140038" sldId="263"/>
            <ac:spMk id="2" creationId="{C22E30DB-25F9-4EC6-BE85-6BDDEC1D88AE}"/>
          </ac:spMkLst>
        </pc:spChg>
      </pc:sldChg>
      <pc:sldChg chg="modSp add del mod">
        <pc:chgData name="Karen Ronge Baktoft" userId="ce196543-045d-447d-90cf-e46b5b00a503" providerId="ADAL" clId="{BE8F3DC3-6673-4A98-BBB6-5249FB2735F2}" dt="2020-10-17T10:04:33.825" v="1800" actId="47"/>
        <pc:sldMkLst>
          <pc:docMk/>
          <pc:sldMk cId="4167830852" sldId="264"/>
        </pc:sldMkLst>
        <pc:spChg chg="mod">
          <ac:chgData name="Karen Ronge Baktoft" userId="ce196543-045d-447d-90cf-e46b5b00a503" providerId="ADAL" clId="{BE8F3DC3-6673-4A98-BBB6-5249FB2735F2}" dt="2020-10-15T12:00:52.835" v="217"/>
          <ac:spMkLst>
            <pc:docMk/>
            <pc:sldMk cId="4167830852" sldId="264"/>
            <ac:spMk id="2" creationId="{5CFFE5E3-111F-4F3E-9B03-39F49EDCD927}"/>
          </ac:spMkLst>
        </pc:spChg>
      </pc:sldChg>
      <pc:sldChg chg="modSp add mod modAnim modNotesTx">
        <pc:chgData name="Karen Ronge Baktoft" userId="ce196543-045d-447d-90cf-e46b5b00a503" providerId="ADAL" clId="{BE8F3DC3-6673-4A98-BBB6-5249FB2735F2}" dt="2020-10-17T10:18:38.493" v="2174" actId="20577"/>
        <pc:sldMkLst>
          <pc:docMk/>
          <pc:sldMk cId="3405089374" sldId="265"/>
        </pc:sldMkLst>
        <pc:spChg chg="mod">
          <ac:chgData name="Karen Ronge Baktoft" userId="ce196543-045d-447d-90cf-e46b5b00a503" providerId="ADAL" clId="{BE8F3DC3-6673-4A98-BBB6-5249FB2735F2}" dt="2020-10-17T10:15:58.179" v="1828" actId="20577"/>
          <ac:spMkLst>
            <pc:docMk/>
            <pc:sldMk cId="3405089374" sldId="265"/>
            <ac:spMk id="2" creationId="{5CFFE5E3-111F-4F3E-9B03-39F49EDCD927}"/>
          </ac:spMkLst>
        </pc:spChg>
        <pc:spChg chg="mod">
          <ac:chgData name="Karen Ronge Baktoft" userId="ce196543-045d-447d-90cf-e46b5b00a503" providerId="ADAL" clId="{BE8F3DC3-6673-4A98-BBB6-5249FB2735F2}" dt="2020-10-17T10:17:38.558" v="2002" actId="20577"/>
          <ac:spMkLst>
            <pc:docMk/>
            <pc:sldMk cId="3405089374" sldId="265"/>
            <ac:spMk id="3" creationId="{E85E8EB3-1EE6-48CB-B73F-CB725DC60A61}"/>
          </ac:spMkLst>
        </pc:spChg>
      </pc:sldChg>
      <pc:sldChg chg="modSp add mod ord modNotesTx">
        <pc:chgData name="Karen Ronge Baktoft" userId="ce196543-045d-447d-90cf-e46b5b00a503" providerId="ADAL" clId="{BE8F3DC3-6673-4A98-BBB6-5249FB2735F2}" dt="2020-10-17T10:29:25.066" v="2255" actId="20577"/>
        <pc:sldMkLst>
          <pc:docMk/>
          <pc:sldMk cId="272229059" sldId="266"/>
        </pc:sldMkLst>
        <pc:spChg chg="mod">
          <ac:chgData name="Karen Ronge Baktoft" userId="ce196543-045d-447d-90cf-e46b5b00a503" providerId="ADAL" clId="{BE8F3DC3-6673-4A98-BBB6-5249FB2735F2}" dt="2020-10-15T12:04:57.419" v="228"/>
          <ac:spMkLst>
            <pc:docMk/>
            <pc:sldMk cId="272229059" sldId="266"/>
            <ac:spMk id="2" creationId="{5CFFE5E3-111F-4F3E-9B03-39F49EDCD927}"/>
          </ac:spMkLst>
        </pc:spChg>
        <pc:spChg chg="mod">
          <ac:chgData name="Karen Ronge Baktoft" userId="ce196543-045d-447d-90cf-e46b5b00a503" providerId="ADAL" clId="{BE8F3DC3-6673-4A98-BBB6-5249FB2735F2}" dt="2020-10-17T10:15:40.299" v="1803" actId="27636"/>
          <ac:spMkLst>
            <pc:docMk/>
            <pc:sldMk cId="272229059" sldId="266"/>
            <ac:spMk id="3" creationId="{E85E8EB3-1EE6-48CB-B73F-CB725DC60A61}"/>
          </ac:spMkLst>
        </pc:spChg>
      </pc:sldChg>
      <pc:sldChg chg="addSp delSp modSp add mod ord setBg">
        <pc:chgData name="Karen Ronge Baktoft" userId="ce196543-045d-447d-90cf-e46b5b00a503" providerId="ADAL" clId="{BE8F3DC3-6673-4A98-BBB6-5249FB2735F2}" dt="2020-10-17T09:21:49.086" v="1479" actId="20577"/>
        <pc:sldMkLst>
          <pc:docMk/>
          <pc:sldMk cId="3833581521" sldId="267"/>
        </pc:sldMkLst>
        <pc:spChg chg="mod">
          <ac:chgData name="Karen Ronge Baktoft" userId="ce196543-045d-447d-90cf-e46b5b00a503" providerId="ADAL" clId="{BE8F3DC3-6673-4A98-BBB6-5249FB2735F2}" dt="2020-10-17T09:15:28.948" v="1406" actId="27636"/>
          <ac:spMkLst>
            <pc:docMk/>
            <pc:sldMk cId="3833581521" sldId="267"/>
            <ac:spMk id="2" creationId="{5CFFE5E3-111F-4F3E-9B03-39F49EDCD927}"/>
          </ac:spMkLst>
        </pc:spChg>
        <pc:spChg chg="del mod">
          <ac:chgData name="Karen Ronge Baktoft" userId="ce196543-045d-447d-90cf-e46b5b00a503" providerId="ADAL" clId="{BE8F3DC3-6673-4A98-BBB6-5249FB2735F2}" dt="2020-10-17T09:12:58.649" v="1397" actId="26606"/>
          <ac:spMkLst>
            <pc:docMk/>
            <pc:sldMk cId="3833581521" sldId="267"/>
            <ac:spMk id="3" creationId="{E85E8EB3-1EE6-48CB-B73F-CB725DC60A61}"/>
          </ac:spMkLst>
        </pc:spChg>
        <pc:spChg chg="add">
          <ac:chgData name="Karen Ronge Baktoft" userId="ce196543-045d-447d-90cf-e46b5b00a503" providerId="ADAL" clId="{BE8F3DC3-6673-4A98-BBB6-5249FB2735F2}" dt="2020-10-17T09:12:58.649" v="1397" actId="26606"/>
          <ac:spMkLst>
            <pc:docMk/>
            <pc:sldMk cId="3833581521" sldId="267"/>
            <ac:spMk id="9" creationId="{3A5B4632-C963-4296-86F0-79AA9EA5AE98}"/>
          </ac:spMkLst>
        </pc:spChg>
        <pc:graphicFrameChg chg="add mod">
          <ac:chgData name="Karen Ronge Baktoft" userId="ce196543-045d-447d-90cf-e46b5b00a503" providerId="ADAL" clId="{BE8F3DC3-6673-4A98-BBB6-5249FB2735F2}" dt="2020-10-17T09:21:49.086" v="1479" actId="20577"/>
          <ac:graphicFrameMkLst>
            <pc:docMk/>
            <pc:sldMk cId="3833581521" sldId="267"/>
            <ac:graphicFrameMk id="5" creationId="{62DF3B6E-04D3-4989-9306-2C83E1D2DE08}"/>
          </ac:graphicFrameMkLst>
        </pc:graphicFrameChg>
        <pc:picChg chg="add mod">
          <ac:chgData name="Karen Ronge Baktoft" userId="ce196543-045d-447d-90cf-e46b5b00a503" providerId="ADAL" clId="{BE8F3DC3-6673-4A98-BBB6-5249FB2735F2}" dt="2020-10-17T09:17:36.728" v="1411" actId="1076"/>
          <ac:picMkLst>
            <pc:docMk/>
            <pc:sldMk cId="3833581521" sldId="267"/>
            <ac:picMk id="2050" creationId="{91DE9B5C-BDCC-4F19-BEA2-4F7A55E6D1EF}"/>
          </ac:picMkLst>
        </pc:picChg>
      </pc:sldChg>
      <pc:sldChg chg="addSp modSp add mod ord">
        <pc:chgData name="Karen Ronge Baktoft" userId="ce196543-045d-447d-90cf-e46b5b00a503" providerId="ADAL" clId="{BE8F3DC3-6673-4A98-BBB6-5249FB2735F2}" dt="2020-10-17T10:04:17.429" v="1799" actId="20577"/>
        <pc:sldMkLst>
          <pc:docMk/>
          <pc:sldMk cId="3541206440" sldId="268"/>
        </pc:sldMkLst>
        <pc:spChg chg="mod">
          <ac:chgData name="Karen Ronge Baktoft" userId="ce196543-045d-447d-90cf-e46b5b00a503" providerId="ADAL" clId="{BE8F3DC3-6673-4A98-BBB6-5249FB2735F2}" dt="2020-10-17T09:29:24.379" v="1503" actId="20577"/>
          <ac:spMkLst>
            <pc:docMk/>
            <pc:sldMk cId="3541206440" sldId="268"/>
            <ac:spMk id="2" creationId="{5CFFE5E3-111F-4F3E-9B03-39F49EDCD927}"/>
          </ac:spMkLst>
        </pc:spChg>
        <pc:spChg chg="mod">
          <ac:chgData name="Karen Ronge Baktoft" userId="ce196543-045d-447d-90cf-e46b5b00a503" providerId="ADAL" clId="{BE8F3DC3-6673-4A98-BBB6-5249FB2735F2}" dt="2020-10-17T10:04:17.429" v="1799" actId="20577"/>
          <ac:spMkLst>
            <pc:docMk/>
            <pc:sldMk cId="3541206440" sldId="268"/>
            <ac:spMk id="3" creationId="{E85E8EB3-1EE6-48CB-B73F-CB725DC60A61}"/>
          </ac:spMkLst>
        </pc:spChg>
        <pc:picChg chg="add mod">
          <ac:chgData name="Karen Ronge Baktoft" userId="ce196543-045d-447d-90cf-e46b5b00a503" providerId="ADAL" clId="{BE8F3DC3-6673-4A98-BBB6-5249FB2735F2}" dt="2020-10-17T09:29:41.559" v="1508" actId="1076"/>
          <ac:picMkLst>
            <pc:docMk/>
            <pc:sldMk cId="3541206440" sldId="268"/>
            <ac:picMk id="4" creationId="{E5890EEA-8B18-467B-A9B4-F9A13226066F}"/>
          </ac:picMkLst>
        </pc:picChg>
      </pc:sldChg>
      <pc:sldChg chg="modSp add del mod ord">
        <pc:chgData name="Karen Ronge Baktoft" userId="ce196543-045d-447d-90cf-e46b5b00a503" providerId="ADAL" clId="{BE8F3DC3-6673-4A98-BBB6-5249FB2735F2}" dt="2020-10-17T10:18:43.283" v="2175" actId="47"/>
        <pc:sldMkLst>
          <pc:docMk/>
          <pc:sldMk cId="1884726554" sldId="269"/>
        </pc:sldMkLst>
        <pc:spChg chg="mod">
          <ac:chgData name="Karen Ronge Baktoft" userId="ce196543-045d-447d-90cf-e46b5b00a503" providerId="ADAL" clId="{BE8F3DC3-6673-4A98-BBB6-5249FB2735F2}" dt="2020-10-15T12:05:42.516" v="258" actId="20577"/>
          <ac:spMkLst>
            <pc:docMk/>
            <pc:sldMk cId="1884726554" sldId="269"/>
            <ac:spMk id="2" creationId="{5CFFE5E3-111F-4F3E-9B03-39F49EDCD927}"/>
          </ac:spMkLst>
        </pc:spChg>
      </pc:sldChg>
      <pc:sldChg chg="addSp modSp new mod setBg modNotesTx">
        <pc:chgData name="Karen Ronge Baktoft" userId="ce196543-045d-447d-90cf-e46b5b00a503" providerId="ADAL" clId="{BE8F3DC3-6673-4A98-BBB6-5249FB2735F2}" dt="2020-10-17T10:32:24.630" v="2256" actId="20577"/>
        <pc:sldMkLst>
          <pc:docMk/>
          <pc:sldMk cId="4175637420" sldId="270"/>
        </pc:sldMkLst>
        <pc:spChg chg="mod">
          <ac:chgData name="Karen Ronge Baktoft" userId="ce196543-045d-447d-90cf-e46b5b00a503" providerId="ADAL" clId="{BE8F3DC3-6673-4A98-BBB6-5249FB2735F2}" dt="2020-10-17T10:32:24.630" v="2256" actId="20577"/>
          <ac:spMkLst>
            <pc:docMk/>
            <pc:sldMk cId="4175637420" sldId="270"/>
            <ac:spMk id="2" creationId="{A7078D24-FC8C-416D-9876-7B3B76FAB46D}"/>
          </ac:spMkLst>
        </pc:spChg>
        <pc:spChg chg="mod">
          <ac:chgData name="Karen Ronge Baktoft" userId="ce196543-045d-447d-90cf-e46b5b00a503" providerId="ADAL" clId="{BE8F3DC3-6673-4A98-BBB6-5249FB2735F2}" dt="2020-10-17T08:56:27.798" v="779" actId="26606"/>
          <ac:spMkLst>
            <pc:docMk/>
            <pc:sldMk cId="4175637420" sldId="270"/>
            <ac:spMk id="3" creationId="{707401B7-67E3-4BD4-88BF-662F96B54012}"/>
          </ac:spMkLst>
        </pc:spChg>
        <pc:spChg chg="add">
          <ac:chgData name="Karen Ronge Baktoft" userId="ce196543-045d-447d-90cf-e46b5b00a503" providerId="ADAL" clId="{BE8F3DC3-6673-4A98-BBB6-5249FB2735F2}" dt="2020-10-17T08:56:27.798" v="779" actId="26606"/>
          <ac:spMkLst>
            <pc:docMk/>
            <pc:sldMk cId="4175637420" sldId="270"/>
            <ac:spMk id="71" creationId="{1707FC24-6981-43D9-B525-C7832BA22463}"/>
          </ac:spMkLst>
        </pc:spChg>
        <pc:picChg chg="add mod ord">
          <ac:chgData name="Karen Ronge Baktoft" userId="ce196543-045d-447d-90cf-e46b5b00a503" providerId="ADAL" clId="{BE8F3DC3-6673-4A98-BBB6-5249FB2735F2}" dt="2020-10-17T08:56:27.798" v="779" actId="26606"/>
          <ac:picMkLst>
            <pc:docMk/>
            <pc:sldMk cId="4175637420" sldId="270"/>
            <ac:picMk id="1026" creationId="{8706CCE0-F57D-4589-AF2A-8684F535F939}"/>
          </ac:picMkLst>
        </pc:picChg>
      </pc:sldChg>
      <pc:sldChg chg="addSp delSp modSp add mod">
        <pc:chgData name="Karen Ronge Baktoft" userId="ce196543-045d-447d-90cf-e46b5b00a503" providerId="ADAL" clId="{BE8F3DC3-6673-4A98-BBB6-5249FB2735F2}" dt="2020-10-17T10:03:01.415" v="1695" actId="20577"/>
        <pc:sldMkLst>
          <pc:docMk/>
          <pc:sldMk cId="2913737361" sldId="271"/>
        </pc:sldMkLst>
        <pc:spChg chg="mod">
          <ac:chgData name="Karen Ronge Baktoft" userId="ce196543-045d-447d-90cf-e46b5b00a503" providerId="ADAL" clId="{BE8F3DC3-6673-4A98-BBB6-5249FB2735F2}" dt="2020-10-17T09:29:58.312" v="1524" actId="20577"/>
          <ac:spMkLst>
            <pc:docMk/>
            <pc:sldMk cId="2913737361" sldId="271"/>
            <ac:spMk id="2" creationId="{5CFFE5E3-111F-4F3E-9B03-39F49EDCD927}"/>
          </ac:spMkLst>
        </pc:spChg>
        <pc:spChg chg="mod">
          <ac:chgData name="Karen Ronge Baktoft" userId="ce196543-045d-447d-90cf-e46b5b00a503" providerId="ADAL" clId="{BE8F3DC3-6673-4A98-BBB6-5249FB2735F2}" dt="2020-10-17T10:03:01.415" v="1695" actId="20577"/>
          <ac:spMkLst>
            <pc:docMk/>
            <pc:sldMk cId="2913737361" sldId="271"/>
            <ac:spMk id="3" creationId="{E85E8EB3-1EE6-48CB-B73F-CB725DC60A61}"/>
          </ac:spMkLst>
        </pc:spChg>
        <pc:picChg chg="del">
          <ac:chgData name="Karen Ronge Baktoft" userId="ce196543-045d-447d-90cf-e46b5b00a503" providerId="ADAL" clId="{BE8F3DC3-6673-4A98-BBB6-5249FB2735F2}" dt="2020-10-17T09:27:42.397" v="1482" actId="478"/>
          <ac:picMkLst>
            <pc:docMk/>
            <pc:sldMk cId="2913737361" sldId="271"/>
            <ac:picMk id="4" creationId="{E5890EEA-8B18-467B-A9B4-F9A13226066F}"/>
          </ac:picMkLst>
        </pc:picChg>
        <pc:picChg chg="add mod modCrop">
          <ac:chgData name="Karen Ronge Baktoft" userId="ce196543-045d-447d-90cf-e46b5b00a503" providerId="ADAL" clId="{BE8F3DC3-6673-4A98-BBB6-5249FB2735F2}" dt="2020-10-17T09:30:02.315" v="1525" actId="14100"/>
          <ac:picMkLst>
            <pc:docMk/>
            <pc:sldMk cId="2913737361" sldId="271"/>
            <ac:picMk id="5" creationId="{B979D09C-0BCF-43C3-9045-06EC36E94C4A}"/>
          </ac:picMkLst>
        </pc:picChg>
      </pc:sldChg>
    </pc:docChg>
  </pc:docChgLst>
  <pc:docChgLst>
    <pc:chgData name="Karen Ronge Baktoft" userId="ce196543-045d-447d-90cf-e46b5b00a503" providerId="ADAL" clId="{4566D863-3F14-426E-933A-E6AA490CF043}"/>
    <pc:docChg chg="undo custSel mod addSld delSld modSld">
      <pc:chgData name="Karen Ronge Baktoft" userId="ce196543-045d-447d-90cf-e46b5b00a503" providerId="ADAL" clId="{4566D863-3F14-426E-933A-E6AA490CF043}" dt="2020-11-15T09:12:44.201" v="108" actId="20577"/>
      <pc:docMkLst>
        <pc:docMk/>
      </pc:docMkLst>
      <pc:sldChg chg="del">
        <pc:chgData name="Karen Ronge Baktoft" userId="ce196543-045d-447d-90cf-e46b5b00a503" providerId="ADAL" clId="{4566D863-3F14-426E-933A-E6AA490CF043}" dt="2020-11-15T08:28:32.807" v="53" actId="47"/>
        <pc:sldMkLst>
          <pc:docMk/>
          <pc:sldMk cId="705020029" sldId="256"/>
        </pc:sldMkLst>
      </pc:sldChg>
      <pc:sldChg chg="modSp mod">
        <pc:chgData name="Karen Ronge Baktoft" userId="ce196543-045d-447d-90cf-e46b5b00a503" providerId="ADAL" clId="{4566D863-3F14-426E-933A-E6AA490CF043}" dt="2020-11-15T09:11:22.568" v="106" actId="20577"/>
        <pc:sldMkLst>
          <pc:docMk/>
          <pc:sldMk cId="3405089374" sldId="265"/>
        </pc:sldMkLst>
        <pc:spChg chg="mod">
          <ac:chgData name="Karen Ronge Baktoft" userId="ce196543-045d-447d-90cf-e46b5b00a503" providerId="ADAL" clId="{4566D863-3F14-426E-933A-E6AA490CF043}" dt="2020-11-15T09:11:22.568" v="106" actId="20577"/>
          <ac:spMkLst>
            <pc:docMk/>
            <pc:sldMk cId="3405089374" sldId="265"/>
            <ac:spMk id="3" creationId="{E85E8EB3-1EE6-48CB-B73F-CB725DC60A61}"/>
          </ac:spMkLst>
        </pc:spChg>
      </pc:sldChg>
      <pc:sldChg chg="modNotesTx">
        <pc:chgData name="Karen Ronge Baktoft" userId="ce196543-045d-447d-90cf-e46b5b00a503" providerId="ADAL" clId="{4566D863-3F14-426E-933A-E6AA490CF043}" dt="2020-11-15T09:12:44.201" v="108" actId="20577"/>
        <pc:sldMkLst>
          <pc:docMk/>
          <pc:sldMk cId="272229059" sldId="266"/>
        </pc:sldMkLst>
      </pc:sldChg>
      <pc:sldChg chg="addSp modSp mod">
        <pc:chgData name="Karen Ronge Baktoft" userId="ce196543-045d-447d-90cf-e46b5b00a503" providerId="ADAL" clId="{4566D863-3F14-426E-933A-E6AA490CF043}" dt="2020-11-15T09:10:31.924" v="102" actId="167"/>
        <pc:sldMkLst>
          <pc:docMk/>
          <pc:sldMk cId="3541206440" sldId="268"/>
        </pc:sldMkLst>
        <pc:spChg chg="add">
          <ac:chgData name="Karen Ronge Baktoft" userId="ce196543-045d-447d-90cf-e46b5b00a503" providerId="ADAL" clId="{4566D863-3F14-426E-933A-E6AA490CF043}" dt="2020-11-15T09:10:23.751" v="100" actId="22"/>
          <ac:spMkLst>
            <pc:docMk/>
            <pc:sldMk cId="3541206440" sldId="268"/>
            <ac:spMk id="6" creationId="{4006CF35-102B-4C9D-818D-D1E3E526FCDF}"/>
          </ac:spMkLst>
        </pc:spChg>
        <pc:picChg chg="mod ord">
          <ac:chgData name="Karen Ronge Baktoft" userId="ce196543-045d-447d-90cf-e46b5b00a503" providerId="ADAL" clId="{4566D863-3F14-426E-933A-E6AA490CF043}" dt="2020-11-15T09:10:31.924" v="102" actId="167"/>
          <ac:picMkLst>
            <pc:docMk/>
            <pc:sldMk cId="3541206440" sldId="268"/>
            <ac:picMk id="4" creationId="{E5890EEA-8B18-467B-A9B4-F9A13226066F}"/>
          </ac:picMkLst>
        </pc:picChg>
      </pc:sldChg>
      <pc:sldChg chg="addSp delSp modSp mod">
        <pc:chgData name="Karen Ronge Baktoft" userId="ce196543-045d-447d-90cf-e46b5b00a503" providerId="ADAL" clId="{4566D863-3F14-426E-933A-E6AA490CF043}" dt="2020-11-15T09:10:15.903" v="99" actId="167"/>
        <pc:sldMkLst>
          <pc:docMk/>
          <pc:sldMk cId="2913737361" sldId="271"/>
        </pc:sldMkLst>
        <pc:spChg chg="add mod">
          <ac:chgData name="Karen Ronge Baktoft" userId="ce196543-045d-447d-90cf-e46b5b00a503" providerId="ADAL" clId="{4566D863-3F14-426E-933A-E6AA490CF043}" dt="2020-11-15T09:10:08.577" v="97" actId="1076"/>
          <ac:spMkLst>
            <pc:docMk/>
            <pc:sldMk cId="2913737361" sldId="271"/>
            <ac:spMk id="4" creationId="{7957E9D9-51EA-43AC-9662-2EE42112105B}"/>
          </ac:spMkLst>
        </pc:spChg>
        <pc:picChg chg="add del mod ord">
          <ac:chgData name="Karen Ronge Baktoft" userId="ce196543-045d-447d-90cf-e46b5b00a503" providerId="ADAL" clId="{4566D863-3F14-426E-933A-E6AA490CF043}" dt="2020-11-15T09:10:15.903" v="99" actId="167"/>
          <ac:picMkLst>
            <pc:docMk/>
            <pc:sldMk cId="2913737361" sldId="271"/>
            <ac:picMk id="5" creationId="{B979D09C-0BCF-43C3-9045-06EC36E94C4A}"/>
          </ac:picMkLst>
        </pc:picChg>
      </pc:sldChg>
      <pc:sldChg chg="addSp delSp modSp add mod setBg delDesignElem">
        <pc:chgData name="Karen Ronge Baktoft" userId="ce196543-045d-447d-90cf-e46b5b00a503" providerId="ADAL" clId="{4566D863-3F14-426E-933A-E6AA490CF043}" dt="2020-11-15T08:28:28.458" v="52" actId="20577"/>
        <pc:sldMkLst>
          <pc:docMk/>
          <pc:sldMk cId="2074418289" sldId="279"/>
        </pc:sldMkLst>
        <pc:spChg chg="mod">
          <ac:chgData name="Karen Ronge Baktoft" userId="ce196543-045d-447d-90cf-e46b5b00a503" providerId="ADAL" clId="{4566D863-3F14-426E-933A-E6AA490CF043}" dt="2020-11-15T08:28:28.458" v="52" actId="20577"/>
          <ac:spMkLst>
            <pc:docMk/>
            <pc:sldMk cId="2074418289" sldId="279"/>
            <ac:spMk id="3" creationId="{0F204480-E1EB-4CD9-B059-4CBB08E63D73}"/>
          </ac:spMkLst>
        </pc:spChg>
        <pc:spChg chg="del">
          <ac:chgData name="Karen Ronge Baktoft" userId="ce196543-045d-447d-90cf-e46b5b00a503" providerId="ADAL" clId="{4566D863-3F14-426E-933A-E6AA490CF043}" dt="2020-11-15T08:28:07.780" v="1"/>
          <ac:spMkLst>
            <pc:docMk/>
            <pc:sldMk cId="2074418289" sldId="279"/>
            <ac:spMk id="71" creationId="{41F18803-BE79-4916-AE6B-5DE238B367F0}"/>
          </ac:spMkLst>
        </pc:spChg>
        <pc:spChg chg="del">
          <ac:chgData name="Karen Ronge Baktoft" userId="ce196543-045d-447d-90cf-e46b5b00a503" providerId="ADAL" clId="{4566D863-3F14-426E-933A-E6AA490CF043}" dt="2020-11-15T08:28:07.780" v="1"/>
          <ac:spMkLst>
            <pc:docMk/>
            <pc:sldMk cId="2074418289" sldId="279"/>
            <ac:spMk id="73" creationId="{C15229F3-7A2E-4558-98FE-7A5F69409DCE}"/>
          </ac:spMkLst>
        </pc:spChg>
        <pc:spChg chg="add">
          <ac:chgData name="Karen Ronge Baktoft" userId="ce196543-045d-447d-90cf-e46b5b00a503" providerId="ADAL" clId="{4566D863-3F14-426E-933A-E6AA490CF043}" dt="2020-11-15T08:28:14.598" v="2" actId="26606"/>
          <ac:spMkLst>
            <pc:docMk/>
            <pc:sldMk cId="2074418289" sldId="279"/>
            <ac:spMk id="1028" creationId="{41F18803-BE79-4916-AE6B-5DE238B367F0}"/>
          </ac:spMkLst>
        </pc:spChg>
        <pc:spChg chg="add">
          <ac:chgData name="Karen Ronge Baktoft" userId="ce196543-045d-447d-90cf-e46b5b00a503" providerId="ADAL" clId="{4566D863-3F14-426E-933A-E6AA490CF043}" dt="2020-11-15T08:28:14.598" v="2" actId="26606"/>
          <ac:spMkLst>
            <pc:docMk/>
            <pc:sldMk cId="2074418289" sldId="279"/>
            <ac:spMk id="1029" creationId="{C15229F3-7A2E-4558-98FE-7A5F69409DCE}"/>
          </ac:spMkLst>
        </pc:spChg>
      </pc:sldChg>
    </pc:docChg>
  </pc:docChgLst>
  <pc:docChgLst>
    <pc:chgData name="Karen Ronge Baktoft" userId="S::kb@ikast-gym.dk::ce196543-045d-447d-90cf-e46b5b00a503" providerId="AD" clId="Web-{5F467752-B016-432F-945E-41BB9B5DBEA8}"/>
    <pc:docChg chg="modSld">
      <pc:chgData name="Karen Ronge Baktoft" userId="S::kb@ikast-gym.dk::ce196543-045d-447d-90cf-e46b5b00a503" providerId="AD" clId="Web-{5F467752-B016-432F-945E-41BB9B5DBEA8}" dt="2020-11-19T18:53:03.041" v="117" actId="20577"/>
      <pc:docMkLst>
        <pc:docMk/>
      </pc:docMkLst>
      <pc:sldChg chg="addSp delSp modSp">
        <pc:chgData name="Karen Ronge Baktoft" userId="S::kb@ikast-gym.dk::ce196543-045d-447d-90cf-e46b5b00a503" providerId="AD" clId="Web-{5F467752-B016-432F-945E-41BB9B5DBEA8}" dt="2020-11-19T18:53:03.026" v="116" actId="20577"/>
        <pc:sldMkLst>
          <pc:docMk/>
          <pc:sldMk cId="3541206440" sldId="268"/>
        </pc:sldMkLst>
        <pc:spChg chg="add del mod">
          <ac:chgData name="Karen Ronge Baktoft" userId="S::kb@ikast-gym.dk::ce196543-045d-447d-90cf-e46b5b00a503" providerId="AD" clId="Web-{5F467752-B016-432F-945E-41BB9B5DBEA8}" dt="2020-11-19T18:52:24.072" v="106"/>
          <ac:spMkLst>
            <pc:docMk/>
            <pc:sldMk cId="3541206440" sldId="268"/>
            <ac:spMk id="5" creationId="{59DC0EDE-43A9-4606-A9CD-58F3BFE90F96}"/>
          </ac:spMkLst>
        </pc:spChg>
        <pc:spChg chg="add mod">
          <ac:chgData name="Karen Ronge Baktoft" userId="S::kb@ikast-gym.dk::ce196543-045d-447d-90cf-e46b5b00a503" providerId="AD" clId="Web-{5F467752-B016-432F-945E-41BB9B5DBEA8}" dt="2020-11-19T18:53:03.026" v="116" actId="20577"/>
          <ac:spMkLst>
            <pc:docMk/>
            <pc:sldMk cId="3541206440" sldId="268"/>
            <ac:spMk id="7" creationId="{7D0B4C82-B634-44A6-9D82-8BA3549C5A06}"/>
          </ac:spMkLst>
        </pc:spChg>
        <pc:picChg chg="del">
          <ac:chgData name="Karen Ronge Baktoft" userId="S::kb@ikast-gym.dk::ce196543-045d-447d-90cf-e46b5b00a503" providerId="AD" clId="Web-{5F467752-B016-432F-945E-41BB9B5DBEA8}" dt="2020-11-19T18:52:15.400" v="102"/>
          <ac:picMkLst>
            <pc:docMk/>
            <pc:sldMk cId="3541206440" sldId="268"/>
            <ac:picMk id="4" creationId="{E5890EEA-8B18-467B-A9B4-F9A13226066F}"/>
          </ac:picMkLst>
        </pc:picChg>
      </pc:sldChg>
      <pc:sldChg chg="addSp delSp modSp mod setClrOvrMap">
        <pc:chgData name="Karen Ronge Baktoft" userId="S::kb@ikast-gym.dk::ce196543-045d-447d-90cf-e46b5b00a503" providerId="AD" clId="Web-{5F467752-B016-432F-945E-41BB9B5DBEA8}" dt="2020-11-19T18:49:44.351" v="28" actId="1076"/>
        <pc:sldMkLst>
          <pc:docMk/>
          <pc:sldMk cId="4175637420" sldId="270"/>
        </pc:sldMkLst>
        <pc:spChg chg="mod">
          <ac:chgData name="Karen Ronge Baktoft" userId="S::kb@ikast-gym.dk::ce196543-045d-447d-90cf-e46b5b00a503" providerId="AD" clId="Web-{5F467752-B016-432F-945E-41BB9B5DBEA8}" dt="2020-11-19T18:48:26.506" v="2"/>
          <ac:spMkLst>
            <pc:docMk/>
            <pc:sldMk cId="4175637420" sldId="270"/>
            <ac:spMk id="2" creationId="{A7078D24-FC8C-416D-9876-7B3B76FAB46D}"/>
          </ac:spMkLst>
        </pc:spChg>
        <pc:spChg chg="mod">
          <ac:chgData name="Karen Ronge Baktoft" userId="S::kb@ikast-gym.dk::ce196543-045d-447d-90cf-e46b5b00a503" providerId="AD" clId="Web-{5F467752-B016-432F-945E-41BB9B5DBEA8}" dt="2020-11-19T18:48:26.506" v="2"/>
          <ac:spMkLst>
            <pc:docMk/>
            <pc:sldMk cId="4175637420" sldId="270"/>
            <ac:spMk id="3" creationId="{707401B7-67E3-4BD4-88BF-662F96B54012}"/>
          </ac:spMkLst>
        </pc:spChg>
        <pc:spChg chg="add mod">
          <ac:chgData name="Karen Ronge Baktoft" userId="S::kb@ikast-gym.dk::ce196543-045d-447d-90cf-e46b5b00a503" providerId="AD" clId="Web-{5F467752-B016-432F-945E-41BB9B5DBEA8}" dt="2020-11-19T18:49:44.351" v="28" actId="1076"/>
          <ac:spMkLst>
            <pc:docMk/>
            <pc:sldMk cId="4175637420" sldId="270"/>
            <ac:spMk id="5" creationId="{A8C1FFFB-5684-4EDE-AE99-AA5E1E1A109A}"/>
          </ac:spMkLst>
        </pc:spChg>
        <pc:spChg chg="del">
          <ac:chgData name="Karen Ronge Baktoft" userId="S::kb@ikast-gym.dk::ce196543-045d-447d-90cf-e46b5b00a503" providerId="AD" clId="Web-{5F467752-B016-432F-945E-41BB9B5DBEA8}" dt="2020-11-19T18:48:26.506" v="2"/>
          <ac:spMkLst>
            <pc:docMk/>
            <pc:sldMk cId="4175637420" sldId="270"/>
            <ac:spMk id="71" creationId="{1707FC24-6981-43D9-B525-C7832BA22463}"/>
          </ac:spMkLst>
        </pc:spChg>
        <pc:spChg chg="add">
          <ac:chgData name="Karen Ronge Baktoft" userId="S::kb@ikast-gym.dk::ce196543-045d-447d-90cf-e46b5b00a503" providerId="AD" clId="Web-{5F467752-B016-432F-945E-41BB9B5DBEA8}" dt="2020-11-19T18:48:26.506" v="2"/>
          <ac:spMkLst>
            <pc:docMk/>
            <pc:sldMk cId="4175637420" sldId="270"/>
            <ac:spMk id="76" creationId="{0671A8AE-40A1-4631-A6B8-581AFF065482}"/>
          </ac:spMkLst>
        </pc:spChg>
        <pc:spChg chg="add">
          <ac:chgData name="Karen Ronge Baktoft" userId="S::kb@ikast-gym.dk::ce196543-045d-447d-90cf-e46b5b00a503" providerId="AD" clId="Web-{5F467752-B016-432F-945E-41BB9B5DBEA8}" dt="2020-11-19T18:48:26.506" v="2"/>
          <ac:spMkLst>
            <pc:docMk/>
            <pc:sldMk cId="4175637420" sldId="270"/>
            <ac:spMk id="78" creationId="{AB58EF07-17C2-48CF-ABB0-EEF1F17CB8F0}"/>
          </ac:spMkLst>
        </pc:spChg>
        <pc:spChg chg="add">
          <ac:chgData name="Karen Ronge Baktoft" userId="S::kb@ikast-gym.dk::ce196543-045d-447d-90cf-e46b5b00a503" providerId="AD" clId="Web-{5F467752-B016-432F-945E-41BB9B5DBEA8}" dt="2020-11-19T18:48:26.506" v="2"/>
          <ac:spMkLst>
            <pc:docMk/>
            <pc:sldMk cId="4175637420" sldId="270"/>
            <ac:spMk id="80" creationId="{AF2F604E-43BE-4DC3-B983-E071523364F8}"/>
          </ac:spMkLst>
        </pc:spChg>
        <pc:spChg chg="add">
          <ac:chgData name="Karen Ronge Baktoft" userId="S::kb@ikast-gym.dk::ce196543-045d-447d-90cf-e46b5b00a503" providerId="AD" clId="Web-{5F467752-B016-432F-945E-41BB9B5DBEA8}" dt="2020-11-19T18:48:26.506" v="2"/>
          <ac:spMkLst>
            <pc:docMk/>
            <pc:sldMk cId="4175637420" sldId="270"/>
            <ac:spMk id="82" creationId="{08C9B587-E65E-4B52-B37C-ABEBB6E87928}"/>
          </ac:spMkLst>
        </pc:spChg>
        <pc:picChg chg="add mod ord">
          <ac:chgData name="Karen Ronge Baktoft" userId="S::kb@ikast-gym.dk::ce196543-045d-447d-90cf-e46b5b00a503" providerId="AD" clId="Web-{5F467752-B016-432F-945E-41BB9B5DBEA8}" dt="2020-11-19T18:48:26.506" v="2"/>
          <ac:picMkLst>
            <pc:docMk/>
            <pc:sldMk cId="4175637420" sldId="270"/>
            <ac:picMk id="4" creationId="{094F54F4-FAD3-4156-9BE2-9194A12AE6DB}"/>
          </ac:picMkLst>
        </pc:picChg>
        <pc:picChg chg="del">
          <ac:chgData name="Karen Ronge Baktoft" userId="S::kb@ikast-gym.dk::ce196543-045d-447d-90cf-e46b5b00a503" providerId="AD" clId="Web-{5F467752-B016-432F-945E-41BB9B5DBEA8}" dt="2020-11-19T18:48:12.959" v="0"/>
          <ac:picMkLst>
            <pc:docMk/>
            <pc:sldMk cId="4175637420" sldId="270"/>
            <ac:picMk id="1026" creationId="{8706CCE0-F57D-4589-AF2A-8684F535F939}"/>
          </ac:picMkLst>
        </pc:picChg>
      </pc:sldChg>
      <pc:sldChg chg="addSp delSp modSp">
        <pc:chgData name="Karen Ronge Baktoft" userId="S::kb@ikast-gym.dk::ce196543-045d-447d-90cf-e46b5b00a503" providerId="AD" clId="Web-{5F467752-B016-432F-945E-41BB9B5DBEA8}" dt="2020-11-19T18:52:08.619" v="101" actId="1076"/>
        <pc:sldMkLst>
          <pc:docMk/>
          <pc:sldMk cId="2913737361" sldId="271"/>
        </pc:sldMkLst>
        <pc:spChg chg="add mod">
          <ac:chgData name="Karen Ronge Baktoft" userId="S::kb@ikast-gym.dk::ce196543-045d-447d-90cf-e46b5b00a503" providerId="AD" clId="Web-{5F467752-B016-432F-945E-41BB9B5DBEA8}" dt="2020-11-19T18:52:08.619" v="101" actId="1076"/>
          <ac:spMkLst>
            <pc:docMk/>
            <pc:sldMk cId="2913737361" sldId="271"/>
            <ac:spMk id="6" creationId="{D086289D-C021-4E39-8398-BFBE994A811D}"/>
          </ac:spMkLst>
        </pc:spChg>
        <pc:picChg chg="del">
          <ac:chgData name="Karen Ronge Baktoft" userId="S::kb@ikast-gym.dk::ce196543-045d-447d-90cf-e46b5b00a503" providerId="AD" clId="Web-{5F467752-B016-432F-945E-41BB9B5DBEA8}" dt="2020-11-19T18:50:58.133" v="29"/>
          <ac:picMkLst>
            <pc:docMk/>
            <pc:sldMk cId="2913737361" sldId="271"/>
            <ac:picMk id="5" creationId="{B979D09C-0BCF-43C3-9045-06EC36E94C4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EFEF1-4A63-4E27-A512-DDE93D9724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539CD5-AE5C-40E9-A6DD-C1A121E8AC9E}">
      <dgm:prSet/>
      <dgm:spPr/>
      <dgm:t>
        <a:bodyPr/>
        <a:lstStyle/>
        <a:p>
          <a:r>
            <a:rPr lang="da-DK" b="0" i="0" dirty="0"/>
            <a:t>Prokaryote encellede organismer. Det første liv på jorden opstod for 3,8 mia. år siden.</a:t>
          </a:r>
          <a:endParaRPr lang="en-US" dirty="0"/>
        </a:p>
      </dgm:t>
    </dgm:pt>
    <dgm:pt modelId="{F7D01A73-D901-432C-BA7C-6D7E95361461}" type="parTrans" cxnId="{6A0483DC-8755-4D61-B3BC-3831AF58C722}">
      <dgm:prSet/>
      <dgm:spPr/>
      <dgm:t>
        <a:bodyPr/>
        <a:lstStyle/>
        <a:p>
          <a:endParaRPr lang="en-US"/>
        </a:p>
      </dgm:t>
    </dgm:pt>
    <dgm:pt modelId="{230C27BA-155D-4A2F-BAC5-57F513FC8C83}" type="sibTrans" cxnId="{6A0483DC-8755-4D61-B3BC-3831AF58C722}">
      <dgm:prSet/>
      <dgm:spPr/>
      <dgm:t>
        <a:bodyPr/>
        <a:lstStyle/>
        <a:p>
          <a:endParaRPr lang="en-US"/>
        </a:p>
      </dgm:t>
    </dgm:pt>
    <dgm:pt modelId="{1ABFC15E-6C61-4E44-8D24-24DD75107E51}">
      <dgm:prSet/>
      <dgm:spPr/>
      <dgm:t>
        <a:bodyPr/>
        <a:lstStyle/>
        <a:p>
          <a:r>
            <a:rPr lang="da-DK" dirty="0"/>
            <a:t>Meget sammensat gruppe. Større forskel i mellem forskellige bakteriegrupper end samtlige andre organismer.</a:t>
          </a:r>
          <a:endParaRPr lang="en-US" dirty="0"/>
        </a:p>
      </dgm:t>
    </dgm:pt>
    <dgm:pt modelId="{CE46ACB6-9EC4-4FDA-B970-C3A509BEFCCA}" type="parTrans" cxnId="{E69A3CC2-5909-4B0E-BA00-6FEAA59CF323}">
      <dgm:prSet/>
      <dgm:spPr/>
      <dgm:t>
        <a:bodyPr/>
        <a:lstStyle/>
        <a:p>
          <a:endParaRPr lang="en-US"/>
        </a:p>
      </dgm:t>
    </dgm:pt>
    <dgm:pt modelId="{56AE114A-14B0-4318-B5DB-04BE53666658}" type="sibTrans" cxnId="{E69A3CC2-5909-4B0E-BA00-6FEAA59CF323}">
      <dgm:prSet/>
      <dgm:spPr/>
      <dgm:t>
        <a:bodyPr/>
        <a:lstStyle/>
        <a:p>
          <a:endParaRPr lang="en-US"/>
        </a:p>
      </dgm:t>
    </dgm:pt>
    <dgm:pt modelId="{27022684-0214-4567-AEB3-351839B154FF}">
      <dgm:prSet/>
      <dgm:spPr/>
      <dgm:t>
        <a:bodyPr/>
        <a:lstStyle/>
        <a:p>
          <a:r>
            <a:rPr lang="da-DK" b="0" i="0"/>
            <a:t>Kort generationstid</a:t>
          </a:r>
          <a:r>
            <a:rPr lang="da-DK"/>
            <a:t> – cirka 20 minutter</a:t>
          </a:r>
          <a:endParaRPr lang="en-US"/>
        </a:p>
      </dgm:t>
    </dgm:pt>
    <dgm:pt modelId="{A4736CF9-0F5D-470F-9173-BBCBF673818B}" type="parTrans" cxnId="{5F059EB0-0FE9-467F-9958-048B4DC0846F}">
      <dgm:prSet/>
      <dgm:spPr/>
      <dgm:t>
        <a:bodyPr/>
        <a:lstStyle/>
        <a:p>
          <a:endParaRPr lang="en-US"/>
        </a:p>
      </dgm:t>
    </dgm:pt>
    <dgm:pt modelId="{D918544C-BE78-4AB9-B08A-012E4EB83D96}" type="sibTrans" cxnId="{5F059EB0-0FE9-467F-9958-048B4DC0846F}">
      <dgm:prSet/>
      <dgm:spPr/>
      <dgm:t>
        <a:bodyPr/>
        <a:lstStyle/>
        <a:p>
          <a:endParaRPr lang="en-US"/>
        </a:p>
      </dgm:t>
    </dgm:pt>
    <dgm:pt modelId="{0307E4A4-7D1B-4592-94B5-827CF5D1D468}">
      <dgm:prSet/>
      <dgm:spPr/>
      <dgm:t>
        <a:bodyPr/>
        <a:lstStyle/>
        <a:p>
          <a:r>
            <a:rPr lang="da-DK" b="0" i="0" dirty="0"/>
            <a:t>Aerobe </a:t>
          </a:r>
          <a:r>
            <a:rPr lang="da-DK" dirty="0"/>
            <a:t>og a</a:t>
          </a:r>
          <a:r>
            <a:rPr lang="da-DK" b="0" i="0" dirty="0"/>
            <a:t>naerobe bakterier</a:t>
          </a:r>
          <a:endParaRPr lang="en-US" dirty="0"/>
        </a:p>
      </dgm:t>
    </dgm:pt>
    <dgm:pt modelId="{5984EA12-4062-4781-B2E6-16E6AA774DAA}" type="parTrans" cxnId="{B6BA18FD-DC1F-46CF-A9DA-51494C7AB7FE}">
      <dgm:prSet/>
      <dgm:spPr/>
      <dgm:t>
        <a:bodyPr/>
        <a:lstStyle/>
        <a:p>
          <a:endParaRPr lang="en-US"/>
        </a:p>
      </dgm:t>
    </dgm:pt>
    <dgm:pt modelId="{FDCD6D7C-5EEA-4270-8225-797E87EAC9C2}" type="sibTrans" cxnId="{B6BA18FD-DC1F-46CF-A9DA-51494C7AB7FE}">
      <dgm:prSet/>
      <dgm:spPr/>
      <dgm:t>
        <a:bodyPr/>
        <a:lstStyle/>
        <a:p>
          <a:endParaRPr lang="en-US"/>
        </a:p>
      </dgm:t>
    </dgm:pt>
    <dgm:pt modelId="{3E549BCB-06CD-4CA0-B9A6-D384A2189F9D}">
      <dgm:prSet/>
      <dgm:spPr/>
      <dgm:t>
        <a:bodyPr/>
        <a:lstStyle/>
        <a:p>
          <a:r>
            <a:rPr lang="da-DK"/>
            <a:t>Er sammen med svampe de vigtigste nedbrydere (næringsstofomsætning: organisk -&gt; uorganisk materiale)</a:t>
          </a:r>
          <a:endParaRPr lang="en-US"/>
        </a:p>
      </dgm:t>
    </dgm:pt>
    <dgm:pt modelId="{9DD70F5A-9724-4EEC-91EF-66A6953FC2C2}" type="parTrans" cxnId="{1E215F1E-5864-4ABC-9D22-CCB37876AD8D}">
      <dgm:prSet/>
      <dgm:spPr/>
      <dgm:t>
        <a:bodyPr/>
        <a:lstStyle/>
        <a:p>
          <a:endParaRPr lang="en-US"/>
        </a:p>
      </dgm:t>
    </dgm:pt>
    <dgm:pt modelId="{5A9732FA-C205-4B5B-A9DF-1C46FBAD65F6}" type="sibTrans" cxnId="{1E215F1E-5864-4ABC-9D22-CCB37876AD8D}">
      <dgm:prSet/>
      <dgm:spPr/>
      <dgm:t>
        <a:bodyPr/>
        <a:lstStyle/>
        <a:p>
          <a:endParaRPr lang="en-US"/>
        </a:p>
      </dgm:t>
    </dgm:pt>
    <dgm:pt modelId="{7698DD8D-902C-4978-B48C-0FF18A4BF760}" type="pres">
      <dgm:prSet presAssocID="{690EFEF1-4A63-4E27-A512-DDE93D9724D1}" presName="root" presStyleCnt="0">
        <dgm:presLayoutVars>
          <dgm:dir/>
          <dgm:resizeHandles val="exact"/>
        </dgm:presLayoutVars>
      </dgm:prSet>
      <dgm:spPr/>
    </dgm:pt>
    <dgm:pt modelId="{BA4947E1-0B12-42DA-8929-17E175BDFED2}" type="pres">
      <dgm:prSet presAssocID="{2B539CD5-AE5C-40E9-A6DD-C1A121E8AC9E}" presName="compNode" presStyleCnt="0"/>
      <dgm:spPr/>
    </dgm:pt>
    <dgm:pt modelId="{7110ABB0-F03C-4432-984D-1119E23CF7CA}" type="pres">
      <dgm:prSet presAssocID="{2B539CD5-AE5C-40E9-A6DD-C1A121E8AC9E}" presName="bgRect" presStyleLbl="bgShp" presStyleIdx="0" presStyleCnt="5"/>
      <dgm:spPr/>
    </dgm:pt>
    <dgm:pt modelId="{D02772C7-1AC3-40BD-A7BD-A792BA6D865E}" type="pres">
      <dgm:prSet presAssocID="{2B539CD5-AE5C-40E9-A6DD-C1A121E8AC9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CEC4D48-DDA3-4884-AB72-291C52188E41}" type="pres">
      <dgm:prSet presAssocID="{2B539CD5-AE5C-40E9-A6DD-C1A121E8AC9E}" presName="spaceRect" presStyleCnt="0"/>
      <dgm:spPr/>
    </dgm:pt>
    <dgm:pt modelId="{12B5C7B9-5795-4C5B-B616-99E9CB81A751}" type="pres">
      <dgm:prSet presAssocID="{2B539CD5-AE5C-40E9-A6DD-C1A121E8AC9E}" presName="parTx" presStyleLbl="revTx" presStyleIdx="0" presStyleCnt="5">
        <dgm:presLayoutVars>
          <dgm:chMax val="0"/>
          <dgm:chPref val="0"/>
        </dgm:presLayoutVars>
      </dgm:prSet>
      <dgm:spPr/>
    </dgm:pt>
    <dgm:pt modelId="{DBD87221-6EA8-4B0B-871C-9F56B94351D9}" type="pres">
      <dgm:prSet presAssocID="{230C27BA-155D-4A2F-BAC5-57F513FC8C83}" presName="sibTrans" presStyleCnt="0"/>
      <dgm:spPr/>
    </dgm:pt>
    <dgm:pt modelId="{17BDC24C-9A50-4451-93AC-F645ACB15911}" type="pres">
      <dgm:prSet presAssocID="{1ABFC15E-6C61-4E44-8D24-24DD75107E51}" presName="compNode" presStyleCnt="0"/>
      <dgm:spPr/>
    </dgm:pt>
    <dgm:pt modelId="{1CDF504B-8C02-4B79-ACD7-2F32099735B4}" type="pres">
      <dgm:prSet presAssocID="{1ABFC15E-6C61-4E44-8D24-24DD75107E51}" presName="bgRect" presStyleLbl="bgShp" presStyleIdx="1" presStyleCnt="5"/>
      <dgm:spPr/>
    </dgm:pt>
    <dgm:pt modelId="{D1C9DAC2-1AD4-4E0D-80A2-747F6D3B4280}" type="pres">
      <dgm:prSet presAssocID="{1ABFC15E-6C61-4E44-8D24-24DD75107E51}" presName="icon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</dgm:spPr>
    </dgm:pt>
    <dgm:pt modelId="{B44DC58E-D020-4DA4-8A2B-210E9515365B}" type="pres">
      <dgm:prSet presAssocID="{1ABFC15E-6C61-4E44-8D24-24DD75107E51}" presName="spaceRect" presStyleCnt="0"/>
      <dgm:spPr/>
    </dgm:pt>
    <dgm:pt modelId="{E65BA86B-95CB-479C-AC1A-8D6F4F70ED8A}" type="pres">
      <dgm:prSet presAssocID="{1ABFC15E-6C61-4E44-8D24-24DD75107E51}" presName="parTx" presStyleLbl="revTx" presStyleIdx="1" presStyleCnt="5">
        <dgm:presLayoutVars>
          <dgm:chMax val="0"/>
          <dgm:chPref val="0"/>
        </dgm:presLayoutVars>
      </dgm:prSet>
      <dgm:spPr/>
    </dgm:pt>
    <dgm:pt modelId="{8775F9FD-61CC-4F57-A396-62D1C67E76A4}" type="pres">
      <dgm:prSet presAssocID="{56AE114A-14B0-4318-B5DB-04BE53666658}" presName="sibTrans" presStyleCnt="0"/>
      <dgm:spPr/>
    </dgm:pt>
    <dgm:pt modelId="{0F59E764-C4D9-4B95-A2F3-ADF76CB6439E}" type="pres">
      <dgm:prSet presAssocID="{27022684-0214-4567-AEB3-351839B154FF}" presName="compNode" presStyleCnt="0"/>
      <dgm:spPr/>
    </dgm:pt>
    <dgm:pt modelId="{733F11C2-5732-484A-9D3D-203B8DDDE9CB}" type="pres">
      <dgm:prSet presAssocID="{27022684-0214-4567-AEB3-351839B154FF}" presName="bgRect" presStyleLbl="bgShp" presStyleIdx="2" presStyleCnt="5"/>
      <dgm:spPr/>
    </dgm:pt>
    <dgm:pt modelId="{3A5458B9-AA7E-4477-A398-7802345A2D7B}" type="pres">
      <dgm:prSet presAssocID="{27022684-0214-4567-AEB3-351839B154FF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1000" r="-101000"/>
          </a:stretch>
        </a:blipFill>
        <a:ln>
          <a:noFill/>
        </a:ln>
      </dgm:spPr>
    </dgm:pt>
    <dgm:pt modelId="{EFCE0A9D-1083-48F4-B9F6-B0E45FE0A8A5}" type="pres">
      <dgm:prSet presAssocID="{27022684-0214-4567-AEB3-351839B154FF}" presName="spaceRect" presStyleCnt="0"/>
      <dgm:spPr/>
    </dgm:pt>
    <dgm:pt modelId="{A0298ADC-661A-4CFD-860A-C50FD7D0D465}" type="pres">
      <dgm:prSet presAssocID="{27022684-0214-4567-AEB3-351839B154FF}" presName="parTx" presStyleLbl="revTx" presStyleIdx="2" presStyleCnt="5">
        <dgm:presLayoutVars>
          <dgm:chMax val="0"/>
          <dgm:chPref val="0"/>
        </dgm:presLayoutVars>
      </dgm:prSet>
      <dgm:spPr/>
    </dgm:pt>
    <dgm:pt modelId="{15998082-7393-44DD-8F85-7960E4BE5159}" type="pres">
      <dgm:prSet presAssocID="{D918544C-BE78-4AB9-B08A-012E4EB83D96}" presName="sibTrans" presStyleCnt="0"/>
      <dgm:spPr/>
    </dgm:pt>
    <dgm:pt modelId="{3B4FC4D7-5584-4981-9F34-9B7550E0F3EB}" type="pres">
      <dgm:prSet presAssocID="{0307E4A4-7D1B-4592-94B5-827CF5D1D468}" presName="compNode" presStyleCnt="0"/>
      <dgm:spPr/>
    </dgm:pt>
    <dgm:pt modelId="{A62EA949-7D3D-44EE-91F5-41D40FE2988A}" type="pres">
      <dgm:prSet presAssocID="{0307E4A4-7D1B-4592-94B5-827CF5D1D468}" presName="bgRect" presStyleLbl="bgShp" presStyleIdx="3" presStyleCnt="5"/>
      <dgm:spPr/>
    </dgm:pt>
    <dgm:pt modelId="{9A9DB35E-2D86-452B-A919-5C41E14A8C78}" type="pres">
      <dgm:prSet presAssocID="{0307E4A4-7D1B-4592-94B5-827CF5D1D468}" presName="icon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</dgm:spPr>
    </dgm:pt>
    <dgm:pt modelId="{087767CA-B752-4C87-A495-943D8F30A566}" type="pres">
      <dgm:prSet presAssocID="{0307E4A4-7D1B-4592-94B5-827CF5D1D468}" presName="spaceRect" presStyleCnt="0"/>
      <dgm:spPr/>
    </dgm:pt>
    <dgm:pt modelId="{2BD571FE-7D6A-4D08-A9A9-C8C00039A509}" type="pres">
      <dgm:prSet presAssocID="{0307E4A4-7D1B-4592-94B5-827CF5D1D468}" presName="parTx" presStyleLbl="revTx" presStyleIdx="3" presStyleCnt="5">
        <dgm:presLayoutVars>
          <dgm:chMax val="0"/>
          <dgm:chPref val="0"/>
        </dgm:presLayoutVars>
      </dgm:prSet>
      <dgm:spPr/>
    </dgm:pt>
    <dgm:pt modelId="{96361426-CE59-40BC-BD03-E8677E4A715B}" type="pres">
      <dgm:prSet presAssocID="{FDCD6D7C-5EEA-4270-8225-797E87EAC9C2}" presName="sibTrans" presStyleCnt="0"/>
      <dgm:spPr/>
    </dgm:pt>
    <dgm:pt modelId="{0DF2ED1E-B6C2-4521-A57F-F7C2315C828A}" type="pres">
      <dgm:prSet presAssocID="{3E549BCB-06CD-4CA0-B9A6-D384A2189F9D}" presName="compNode" presStyleCnt="0"/>
      <dgm:spPr/>
    </dgm:pt>
    <dgm:pt modelId="{09297CDE-40C0-4CBF-931B-D7ED66CCBF5F}" type="pres">
      <dgm:prSet presAssocID="{3E549BCB-06CD-4CA0-B9A6-D384A2189F9D}" presName="bgRect" presStyleLbl="bgShp" presStyleIdx="4" presStyleCnt="5"/>
      <dgm:spPr/>
    </dgm:pt>
    <dgm:pt modelId="{ABB71141-8EED-4802-86F5-C06F497BAFA5}" type="pres">
      <dgm:prSet presAssocID="{3E549BCB-06CD-4CA0-B9A6-D384A2189F9D}" presName="icon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</dgm:spPr>
    </dgm:pt>
    <dgm:pt modelId="{1CD9C413-18A1-4D0C-8D10-C9AA96F829BE}" type="pres">
      <dgm:prSet presAssocID="{3E549BCB-06CD-4CA0-B9A6-D384A2189F9D}" presName="spaceRect" presStyleCnt="0"/>
      <dgm:spPr/>
    </dgm:pt>
    <dgm:pt modelId="{30001022-91B3-4509-AC1F-72DB4DD74F4E}" type="pres">
      <dgm:prSet presAssocID="{3E549BCB-06CD-4CA0-B9A6-D384A2189F9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794C311-57FB-474A-9458-2193D5DF83BF}" type="presOf" srcId="{27022684-0214-4567-AEB3-351839B154FF}" destId="{A0298ADC-661A-4CFD-860A-C50FD7D0D465}" srcOrd="0" destOrd="0" presId="urn:microsoft.com/office/officeart/2018/2/layout/IconVerticalSolidList"/>
    <dgm:cxn modelId="{1E215F1E-5864-4ABC-9D22-CCB37876AD8D}" srcId="{690EFEF1-4A63-4E27-A512-DDE93D9724D1}" destId="{3E549BCB-06CD-4CA0-B9A6-D384A2189F9D}" srcOrd="4" destOrd="0" parTransId="{9DD70F5A-9724-4EEC-91EF-66A6953FC2C2}" sibTransId="{5A9732FA-C205-4B5B-A9DF-1C46FBAD65F6}"/>
    <dgm:cxn modelId="{5A5E8720-030C-4D5A-8938-D2860791D335}" type="presOf" srcId="{0307E4A4-7D1B-4592-94B5-827CF5D1D468}" destId="{2BD571FE-7D6A-4D08-A9A9-C8C00039A509}" srcOrd="0" destOrd="0" presId="urn:microsoft.com/office/officeart/2018/2/layout/IconVerticalSolidList"/>
    <dgm:cxn modelId="{772B362E-5756-48BA-8A25-83AF948243E6}" type="presOf" srcId="{690EFEF1-4A63-4E27-A512-DDE93D9724D1}" destId="{7698DD8D-902C-4978-B48C-0FF18A4BF760}" srcOrd="0" destOrd="0" presId="urn:microsoft.com/office/officeart/2018/2/layout/IconVerticalSolidList"/>
    <dgm:cxn modelId="{88BF034B-8A65-49F2-9719-1EB58CAF4CC7}" type="presOf" srcId="{2B539CD5-AE5C-40E9-A6DD-C1A121E8AC9E}" destId="{12B5C7B9-5795-4C5B-B616-99E9CB81A751}" srcOrd="0" destOrd="0" presId="urn:microsoft.com/office/officeart/2018/2/layout/IconVerticalSolidList"/>
    <dgm:cxn modelId="{5F059EB0-0FE9-467F-9958-048B4DC0846F}" srcId="{690EFEF1-4A63-4E27-A512-DDE93D9724D1}" destId="{27022684-0214-4567-AEB3-351839B154FF}" srcOrd="2" destOrd="0" parTransId="{A4736CF9-0F5D-470F-9173-BBCBF673818B}" sibTransId="{D918544C-BE78-4AB9-B08A-012E4EB83D96}"/>
    <dgm:cxn modelId="{E69A3CC2-5909-4B0E-BA00-6FEAA59CF323}" srcId="{690EFEF1-4A63-4E27-A512-DDE93D9724D1}" destId="{1ABFC15E-6C61-4E44-8D24-24DD75107E51}" srcOrd="1" destOrd="0" parTransId="{CE46ACB6-9EC4-4FDA-B970-C3A509BEFCCA}" sibTransId="{56AE114A-14B0-4318-B5DB-04BE53666658}"/>
    <dgm:cxn modelId="{7EB05BC8-AC29-4D46-8397-29F130F3FF90}" type="presOf" srcId="{1ABFC15E-6C61-4E44-8D24-24DD75107E51}" destId="{E65BA86B-95CB-479C-AC1A-8D6F4F70ED8A}" srcOrd="0" destOrd="0" presId="urn:microsoft.com/office/officeart/2018/2/layout/IconVerticalSolidList"/>
    <dgm:cxn modelId="{6A0483DC-8755-4D61-B3BC-3831AF58C722}" srcId="{690EFEF1-4A63-4E27-A512-DDE93D9724D1}" destId="{2B539CD5-AE5C-40E9-A6DD-C1A121E8AC9E}" srcOrd="0" destOrd="0" parTransId="{F7D01A73-D901-432C-BA7C-6D7E95361461}" sibTransId="{230C27BA-155D-4A2F-BAC5-57F513FC8C83}"/>
    <dgm:cxn modelId="{4F5952F7-BAE8-4BC3-B328-30711BC38243}" type="presOf" srcId="{3E549BCB-06CD-4CA0-B9A6-D384A2189F9D}" destId="{30001022-91B3-4509-AC1F-72DB4DD74F4E}" srcOrd="0" destOrd="0" presId="urn:microsoft.com/office/officeart/2018/2/layout/IconVerticalSolidList"/>
    <dgm:cxn modelId="{B6BA18FD-DC1F-46CF-A9DA-51494C7AB7FE}" srcId="{690EFEF1-4A63-4E27-A512-DDE93D9724D1}" destId="{0307E4A4-7D1B-4592-94B5-827CF5D1D468}" srcOrd="3" destOrd="0" parTransId="{5984EA12-4062-4781-B2E6-16E6AA774DAA}" sibTransId="{FDCD6D7C-5EEA-4270-8225-797E87EAC9C2}"/>
    <dgm:cxn modelId="{28358C1E-6F04-4017-99BD-E20AEB1C17B0}" type="presParOf" srcId="{7698DD8D-902C-4978-B48C-0FF18A4BF760}" destId="{BA4947E1-0B12-42DA-8929-17E175BDFED2}" srcOrd="0" destOrd="0" presId="urn:microsoft.com/office/officeart/2018/2/layout/IconVerticalSolidList"/>
    <dgm:cxn modelId="{1F3E9DF5-5097-4C73-BC2E-5D1A7E6CB4D2}" type="presParOf" srcId="{BA4947E1-0B12-42DA-8929-17E175BDFED2}" destId="{7110ABB0-F03C-4432-984D-1119E23CF7CA}" srcOrd="0" destOrd="0" presId="urn:microsoft.com/office/officeart/2018/2/layout/IconVerticalSolidList"/>
    <dgm:cxn modelId="{CC000324-D315-4C1A-885A-9F303F4B720C}" type="presParOf" srcId="{BA4947E1-0B12-42DA-8929-17E175BDFED2}" destId="{D02772C7-1AC3-40BD-A7BD-A792BA6D865E}" srcOrd="1" destOrd="0" presId="urn:microsoft.com/office/officeart/2018/2/layout/IconVerticalSolidList"/>
    <dgm:cxn modelId="{042A8452-82AB-4BED-A838-E420A680FD9F}" type="presParOf" srcId="{BA4947E1-0B12-42DA-8929-17E175BDFED2}" destId="{5CEC4D48-DDA3-4884-AB72-291C52188E41}" srcOrd="2" destOrd="0" presId="urn:microsoft.com/office/officeart/2018/2/layout/IconVerticalSolidList"/>
    <dgm:cxn modelId="{B39D911A-B6D2-4272-97D3-3E56F1CCAA11}" type="presParOf" srcId="{BA4947E1-0B12-42DA-8929-17E175BDFED2}" destId="{12B5C7B9-5795-4C5B-B616-99E9CB81A751}" srcOrd="3" destOrd="0" presId="urn:microsoft.com/office/officeart/2018/2/layout/IconVerticalSolidList"/>
    <dgm:cxn modelId="{0392545A-E76B-4F95-8DBF-8A852F18DBC6}" type="presParOf" srcId="{7698DD8D-902C-4978-B48C-0FF18A4BF760}" destId="{DBD87221-6EA8-4B0B-871C-9F56B94351D9}" srcOrd="1" destOrd="0" presId="urn:microsoft.com/office/officeart/2018/2/layout/IconVerticalSolidList"/>
    <dgm:cxn modelId="{EFFD1F4F-F954-4D68-B1BF-AA623E8B94F1}" type="presParOf" srcId="{7698DD8D-902C-4978-B48C-0FF18A4BF760}" destId="{17BDC24C-9A50-4451-93AC-F645ACB15911}" srcOrd="2" destOrd="0" presId="urn:microsoft.com/office/officeart/2018/2/layout/IconVerticalSolidList"/>
    <dgm:cxn modelId="{D7F08F2F-0C3C-4959-9217-A01E60C999EC}" type="presParOf" srcId="{17BDC24C-9A50-4451-93AC-F645ACB15911}" destId="{1CDF504B-8C02-4B79-ACD7-2F32099735B4}" srcOrd="0" destOrd="0" presId="urn:microsoft.com/office/officeart/2018/2/layout/IconVerticalSolidList"/>
    <dgm:cxn modelId="{64B52701-3E42-46CE-A4FA-5C37C1C70122}" type="presParOf" srcId="{17BDC24C-9A50-4451-93AC-F645ACB15911}" destId="{D1C9DAC2-1AD4-4E0D-80A2-747F6D3B4280}" srcOrd="1" destOrd="0" presId="urn:microsoft.com/office/officeart/2018/2/layout/IconVerticalSolidList"/>
    <dgm:cxn modelId="{06B7C305-4C6F-45AE-8BB4-F44DD37C93CD}" type="presParOf" srcId="{17BDC24C-9A50-4451-93AC-F645ACB15911}" destId="{B44DC58E-D020-4DA4-8A2B-210E9515365B}" srcOrd="2" destOrd="0" presId="urn:microsoft.com/office/officeart/2018/2/layout/IconVerticalSolidList"/>
    <dgm:cxn modelId="{52BF3582-22BB-493B-922E-0695CBC26199}" type="presParOf" srcId="{17BDC24C-9A50-4451-93AC-F645ACB15911}" destId="{E65BA86B-95CB-479C-AC1A-8D6F4F70ED8A}" srcOrd="3" destOrd="0" presId="urn:microsoft.com/office/officeart/2018/2/layout/IconVerticalSolidList"/>
    <dgm:cxn modelId="{9EBCD88C-E688-41D2-B345-E147B52A4E6A}" type="presParOf" srcId="{7698DD8D-902C-4978-B48C-0FF18A4BF760}" destId="{8775F9FD-61CC-4F57-A396-62D1C67E76A4}" srcOrd="3" destOrd="0" presId="urn:microsoft.com/office/officeart/2018/2/layout/IconVerticalSolidList"/>
    <dgm:cxn modelId="{DD9B9666-EAB8-4E86-82CA-85AC2AA0FE54}" type="presParOf" srcId="{7698DD8D-902C-4978-B48C-0FF18A4BF760}" destId="{0F59E764-C4D9-4B95-A2F3-ADF76CB6439E}" srcOrd="4" destOrd="0" presId="urn:microsoft.com/office/officeart/2018/2/layout/IconVerticalSolidList"/>
    <dgm:cxn modelId="{CB64087F-1C01-49DA-894A-F9D855D53AC5}" type="presParOf" srcId="{0F59E764-C4D9-4B95-A2F3-ADF76CB6439E}" destId="{733F11C2-5732-484A-9D3D-203B8DDDE9CB}" srcOrd="0" destOrd="0" presId="urn:microsoft.com/office/officeart/2018/2/layout/IconVerticalSolidList"/>
    <dgm:cxn modelId="{FF29FA11-3C67-4AA9-9D52-E07252CE7CCE}" type="presParOf" srcId="{0F59E764-C4D9-4B95-A2F3-ADF76CB6439E}" destId="{3A5458B9-AA7E-4477-A398-7802345A2D7B}" srcOrd="1" destOrd="0" presId="urn:microsoft.com/office/officeart/2018/2/layout/IconVerticalSolidList"/>
    <dgm:cxn modelId="{1222105B-5457-4696-9623-888752949602}" type="presParOf" srcId="{0F59E764-C4D9-4B95-A2F3-ADF76CB6439E}" destId="{EFCE0A9D-1083-48F4-B9F6-B0E45FE0A8A5}" srcOrd="2" destOrd="0" presId="urn:microsoft.com/office/officeart/2018/2/layout/IconVerticalSolidList"/>
    <dgm:cxn modelId="{1D3FE661-9067-4E9F-B3FA-D4ECA7BA78CA}" type="presParOf" srcId="{0F59E764-C4D9-4B95-A2F3-ADF76CB6439E}" destId="{A0298ADC-661A-4CFD-860A-C50FD7D0D465}" srcOrd="3" destOrd="0" presId="urn:microsoft.com/office/officeart/2018/2/layout/IconVerticalSolidList"/>
    <dgm:cxn modelId="{FEAC616A-9219-4988-9142-1C0ABAACD1E9}" type="presParOf" srcId="{7698DD8D-902C-4978-B48C-0FF18A4BF760}" destId="{15998082-7393-44DD-8F85-7960E4BE5159}" srcOrd="5" destOrd="0" presId="urn:microsoft.com/office/officeart/2018/2/layout/IconVerticalSolidList"/>
    <dgm:cxn modelId="{A9CC8AF7-048E-4DD5-9883-C7349F89F6FC}" type="presParOf" srcId="{7698DD8D-902C-4978-B48C-0FF18A4BF760}" destId="{3B4FC4D7-5584-4981-9F34-9B7550E0F3EB}" srcOrd="6" destOrd="0" presId="urn:microsoft.com/office/officeart/2018/2/layout/IconVerticalSolidList"/>
    <dgm:cxn modelId="{CEDA70A4-CA75-492E-B08C-AF78F9AEBC7A}" type="presParOf" srcId="{3B4FC4D7-5584-4981-9F34-9B7550E0F3EB}" destId="{A62EA949-7D3D-44EE-91F5-41D40FE2988A}" srcOrd="0" destOrd="0" presId="urn:microsoft.com/office/officeart/2018/2/layout/IconVerticalSolidList"/>
    <dgm:cxn modelId="{82D70C94-FA4C-4D3F-8A0E-4412B3343D0C}" type="presParOf" srcId="{3B4FC4D7-5584-4981-9F34-9B7550E0F3EB}" destId="{9A9DB35E-2D86-452B-A919-5C41E14A8C78}" srcOrd="1" destOrd="0" presId="urn:microsoft.com/office/officeart/2018/2/layout/IconVerticalSolidList"/>
    <dgm:cxn modelId="{B86E63E5-B114-4227-94FB-431CF8F64399}" type="presParOf" srcId="{3B4FC4D7-5584-4981-9F34-9B7550E0F3EB}" destId="{087767CA-B752-4C87-A495-943D8F30A566}" srcOrd="2" destOrd="0" presId="urn:microsoft.com/office/officeart/2018/2/layout/IconVerticalSolidList"/>
    <dgm:cxn modelId="{E60EB80C-2E74-4C65-A2D1-2E96334D4D67}" type="presParOf" srcId="{3B4FC4D7-5584-4981-9F34-9B7550E0F3EB}" destId="{2BD571FE-7D6A-4D08-A9A9-C8C00039A509}" srcOrd="3" destOrd="0" presId="urn:microsoft.com/office/officeart/2018/2/layout/IconVerticalSolidList"/>
    <dgm:cxn modelId="{C9561156-7001-4497-8809-12AFC49C51D1}" type="presParOf" srcId="{7698DD8D-902C-4978-B48C-0FF18A4BF760}" destId="{96361426-CE59-40BC-BD03-E8677E4A715B}" srcOrd="7" destOrd="0" presId="urn:microsoft.com/office/officeart/2018/2/layout/IconVerticalSolidList"/>
    <dgm:cxn modelId="{284A0D4A-70C9-4A79-93EF-F0E0956B65D3}" type="presParOf" srcId="{7698DD8D-902C-4978-B48C-0FF18A4BF760}" destId="{0DF2ED1E-B6C2-4521-A57F-F7C2315C828A}" srcOrd="8" destOrd="0" presId="urn:microsoft.com/office/officeart/2018/2/layout/IconVerticalSolidList"/>
    <dgm:cxn modelId="{3A909152-2EA6-4BD3-9E6E-3B8CE7C9597F}" type="presParOf" srcId="{0DF2ED1E-B6C2-4521-A57F-F7C2315C828A}" destId="{09297CDE-40C0-4CBF-931B-D7ED66CCBF5F}" srcOrd="0" destOrd="0" presId="urn:microsoft.com/office/officeart/2018/2/layout/IconVerticalSolidList"/>
    <dgm:cxn modelId="{C6210FD9-9314-45C8-BD7F-D4C44C5F0D70}" type="presParOf" srcId="{0DF2ED1E-B6C2-4521-A57F-F7C2315C828A}" destId="{ABB71141-8EED-4802-86F5-C06F497BAFA5}" srcOrd="1" destOrd="0" presId="urn:microsoft.com/office/officeart/2018/2/layout/IconVerticalSolidList"/>
    <dgm:cxn modelId="{66DD420A-2FA7-4A99-849B-E775104319BC}" type="presParOf" srcId="{0DF2ED1E-B6C2-4521-A57F-F7C2315C828A}" destId="{1CD9C413-18A1-4D0C-8D10-C9AA96F829BE}" srcOrd="2" destOrd="0" presId="urn:microsoft.com/office/officeart/2018/2/layout/IconVerticalSolidList"/>
    <dgm:cxn modelId="{BF947BB4-CED6-4611-B914-3E2DFC7B7189}" type="presParOf" srcId="{0DF2ED1E-B6C2-4521-A57F-F7C2315C828A}" destId="{30001022-91B3-4509-AC1F-72DB4DD74F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0ABB0-F03C-4432-984D-1119E23CF7CA}">
      <dsp:nvSpPr>
        <dsp:cNvPr id="0" name=""/>
        <dsp:cNvSpPr/>
      </dsp:nvSpPr>
      <dsp:spPr>
        <a:xfrm>
          <a:off x="0" y="4606"/>
          <a:ext cx="6588691" cy="981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772C7-1AC3-40BD-A7BD-A792BA6D865E}">
      <dsp:nvSpPr>
        <dsp:cNvPr id="0" name=""/>
        <dsp:cNvSpPr/>
      </dsp:nvSpPr>
      <dsp:spPr>
        <a:xfrm>
          <a:off x="296829" y="225389"/>
          <a:ext cx="539690" cy="539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5C7B9-5795-4C5B-B616-99E9CB81A751}">
      <dsp:nvSpPr>
        <dsp:cNvPr id="0" name=""/>
        <dsp:cNvSpPr/>
      </dsp:nvSpPr>
      <dsp:spPr>
        <a:xfrm>
          <a:off x="1133349" y="4606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0" i="0" kern="1200" dirty="0"/>
            <a:t>Prokaryote encellede organismer. Det første liv på jorden opstod for 3,8 mia. år siden.</a:t>
          </a:r>
          <a:endParaRPr lang="en-US" sz="1800" kern="1200" dirty="0"/>
        </a:p>
      </dsp:txBody>
      <dsp:txXfrm>
        <a:off x="1133349" y="4606"/>
        <a:ext cx="5455341" cy="981254"/>
      </dsp:txXfrm>
    </dsp:sp>
    <dsp:sp modelId="{1CDF504B-8C02-4B79-ACD7-2F32099735B4}">
      <dsp:nvSpPr>
        <dsp:cNvPr id="0" name=""/>
        <dsp:cNvSpPr/>
      </dsp:nvSpPr>
      <dsp:spPr>
        <a:xfrm>
          <a:off x="0" y="1231175"/>
          <a:ext cx="6588691" cy="9812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9DAC2-1AD4-4E0D-80A2-747F6D3B4280}">
      <dsp:nvSpPr>
        <dsp:cNvPr id="0" name=""/>
        <dsp:cNvSpPr/>
      </dsp:nvSpPr>
      <dsp:spPr>
        <a:xfrm>
          <a:off x="296829" y="1451957"/>
          <a:ext cx="539690" cy="53969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BA86B-95CB-479C-AC1A-8D6F4F70ED8A}">
      <dsp:nvSpPr>
        <dsp:cNvPr id="0" name=""/>
        <dsp:cNvSpPr/>
      </dsp:nvSpPr>
      <dsp:spPr>
        <a:xfrm>
          <a:off x="1133349" y="1231175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Meget sammensat gruppe. Større forskel i mellem forskellige bakteriegrupper end samtlige andre organismer.</a:t>
          </a:r>
          <a:endParaRPr lang="en-US" sz="1800" kern="1200" dirty="0"/>
        </a:p>
      </dsp:txBody>
      <dsp:txXfrm>
        <a:off x="1133349" y="1231175"/>
        <a:ext cx="5455341" cy="981254"/>
      </dsp:txXfrm>
    </dsp:sp>
    <dsp:sp modelId="{733F11C2-5732-484A-9D3D-203B8DDDE9CB}">
      <dsp:nvSpPr>
        <dsp:cNvPr id="0" name=""/>
        <dsp:cNvSpPr/>
      </dsp:nvSpPr>
      <dsp:spPr>
        <a:xfrm>
          <a:off x="0" y="2457744"/>
          <a:ext cx="6588691" cy="9812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458B9-AA7E-4477-A398-7802345A2D7B}">
      <dsp:nvSpPr>
        <dsp:cNvPr id="0" name=""/>
        <dsp:cNvSpPr/>
      </dsp:nvSpPr>
      <dsp:spPr>
        <a:xfrm>
          <a:off x="296829" y="2678526"/>
          <a:ext cx="539690" cy="539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1000" r="-10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98ADC-661A-4CFD-860A-C50FD7D0D465}">
      <dsp:nvSpPr>
        <dsp:cNvPr id="0" name=""/>
        <dsp:cNvSpPr/>
      </dsp:nvSpPr>
      <dsp:spPr>
        <a:xfrm>
          <a:off x="1133349" y="2457744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0" i="0" kern="1200"/>
            <a:t>Kort generationstid</a:t>
          </a:r>
          <a:r>
            <a:rPr lang="da-DK" sz="1800" kern="1200"/>
            <a:t> – cirka 20 minutter</a:t>
          </a:r>
          <a:endParaRPr lang="en-US" sz="1800" kern="1200"/>
        </a:p>
      </dsp:txBody>
      <dsp:txXfrm>
        <a:off x="1133349" y="2457744"/>
        <a:ext cx="5455341" cy="981254"/>
      </dsp:txXfrm>
    </dsp:sp>
    <dsp:sp modelId="{A62EA949-7D3D-44EE-91F5-41D40FE2988A}">
      <dsp:nvSpPr>
        <dsp:cNvPr id="0" name=""/>
        <dsp:cNvSpPr/>
      </dsp:nvSpPr>
      <dsp:spPr>
        <a:xfrm>
          <a:off x="0" y="3684312"/>
          <a:ext cx="6588691" cy="981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DB35E-2D86-452B-A919-5C41E14A8C78}">
      <dsp:nvSpPr>
        <dsp:cNvPr id="0" name=""/>
        <dsp:cNvSpPr/>
      </dsp:nvSpPr>
      <dsp:spPr>
        <a:xfrm>
          <a:off x="296829" y="3905095"/>
          <a:ext cx="539690" cy="53969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571FE-7D6A-4D08-A9A9-C8C00039A509}">
      <dsp:nvSpPr>
        <dsp:cNvPr id="0" name=""/>
        <dsp:cNvSpPr/>
      </dsp:nvSpPr>
      <dsp:spPr>
        <a:xfrm>
          <a:off x="1133349" y="3684312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0" i="0" kern="1200" dirty="0"/>
            <a:t>Aerobe </a:t>
          </a:r>
          <a:r>
            <a:rPr lang="da-DK" sz="1800" kern="1200" dirty="0"/>
            <a:t>og a</a:t>
          </a:r>
          <a:r>
            <a:rPr lang="da-DK" sz="1800" b="0" i="0" kern="1200" dirty="0"/>
            <a:t>naerobe bakterier</a:t>
          </a:r>
          <a:endParaRPr lang="en-US" sz="1800" kern="1200" dirty="0"/>
        </a:p>
      </dsp:txBody>
      <dsp:txXfrm>
        <a:off x="1133349" y="3684312"/>
        <a:ext cx="5455341" cy="981254"/>
      </dsp:txXfrm>
    </dsp:sp>
    <dsp:sp modelId="{09297CDE-40C0-4CBF-931B-D7ED66CCBF5F}">
      <dsp:nvSpPr>
        <dsp:cNvPr id="0" name=""/>
        <dsp:cNvSpPr/>
      </dsp:nvSpPr>
      <dsp:spPr>
        <a:xfrm>
          <a:off x="0" y="4910881"/>
          <a:ext cx="6588691" cy="9812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71141-8EED-4802-86F5-C06F497BAFA5}">
      <dsp:nvSpPr>
        <dsp:cNvPr id="0" name=""/>
        <dsp:cNvSpPr/>
      </dsp:nvSpPr>
      <dsp:spPr>
        <a:xfrm>
          <a:off x="296829" y="5131663"/>
          <a:ext cx="539690" cy="539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01022-91B3-4509-AC1F-72DB4DD74F4E}">
      <dsp:nvSpPr>
        <dsp:cNvPr id="0" name=""/>
        <dsp:cNvSpPr/>
      </dsp:nvSpPr>
      <dsp:spPr>
        <a:xfrm>
          <a:off x="1133349" y="4910881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Er sammen med svampe de vigtigste nedbrydere (næringsstofomsætning: organisk -&gt; uorganisk materiale)</a:t>
          </a:r>
          <a:endParaRPr lang="en-US" sz="1800" kern="1200"/>
        </a:p>
      </dsp:txBody>
      <dsp:txXfrm>
        <a:off x="1133349" y="4910881"/>
        <a:ext cx="5455341" cy="981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362CF-B7D6-40F9-9D66-10E1CE75182A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1918-9CDF-4DC0-BD05-6AF5A9FA2B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6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Tag </a:t>
            </a:r>
            <a:r>
              <a:rPr lang="en-GB" dirty="0" err="1"/>
              <a:t>udgangspunkt</a:t>
            </a:r>
            <a:r>
              <a:rPr lang="en-GB" dirty="0"/>
              <a:t> i </a:t>
            </a:r>
            <a:r>
              <a:rPr lang="en-GB" dirty="0" err="1"/>
              <a:t>elevernes</a:t>
            </a:r>
            <a:r>
              <a:rPr lang="en-GB" dirty="0"/>
              <a:t> </a:t>
            </a:r>
            <a:r>
              <a:rPr lang="en-GB" dirty="0" err="1"/>
              <a:t>arbejde</a:t>
            </a:r>
            <a:r>
              <a:rPr lang="en-GB" dirty="0"/>
              <a:t> med </a:t>
            </a:r>
            <a:r>
              <a:rPr lang="en-GB" dirty="0" err="1"/>
              <a:t>rensningsanlægget</a:t>
            </a:r>
            <a:r>
              <a:rPr lang="en-GB" dirty="0"/>
              <a:t> i </a:t>
            </a:r>
            <a:r>
              <a:rPr lang="en-GB" dirty="0" err="1"/>
              <a:t>lektion</a:t>
            </a:r>
            <a:r>
              <a:rPr lang="en-GB" dirty="0"/>
              <a:t>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81918-9CDF-4DC0-BD05-6AF5A9FA2B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9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Kan </a:t>
            </a:r>
            <a:r>
              <a:rPr lang="en-GB" dirty="0" err="1"/>
              <a:t>udelades</a:t>
            </a:r>
            <a:r>
              <a:rPr lang="en-GB" dirty="0"/>
              <a:t> </a:t>
            </a:r>
            <a:r>
              <a:rPr lang="en-GB" dirty="0" err="1"/>
              <a:t>hvis</a:t>
            </a:r>
            <a:r>
              <a:rPr lang="en-GB" dirty="0"/>
              <a:t> for </a:t>
            </a:r>
            <a:r>
              <a:rPr lang="en-GB" dirty="0" err="1"/>
              <a:t>lidt</a:t>
            </a:r>
            <a:r>
              <a:rPr lang="en-GB" dirty="0"/>
              <a:t> </a:t>
            </a:r>
            <a:r>
              <a:rPr lang="en-GB" dirty="0" err="1"/>
              <a:t>tid</a:t>
            </a:r>
            <a:r>
              <a:rPr lang="en-GB" dirty="0"/>
              <a:t> –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brug</a:t>
            </a:r>
            <a:r>
              <a:rPr lang="en-GB" dirty="0"/>
              <a:t> slide 5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gennemgang</a:t>
            </a:r>
            <a:r>
              <a:rPr lang="en-GB" dirty="0"/>
              <a:t> –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opsamling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81918-9CDF-4DC0-BD05-6AF5A9FA2B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Animeret</a:t>
            </a:r>
            <a:r>
              <a:rPr lang="en-GB" dirty="0"/>
              <a:t> slide. </a:t>
            </a:r>
            <a:r>
              <a:rPr lang="en-GB" dirty="0" err="1"/>
              <a:t>Eleverne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spørgsmålet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læser</a:t>
            </a:r>
            <a:r>
              <a:rPr lang="en-GB" dirty="0"/>
              <a:t> </a:t>
            </a:r>
            <a:r>
              <a:rPr lang="en-GB" dirty="0" err="1"/>
              <a:t>artiklen</a:t>
            </a:r>
            <a:r>
              <a:rPr lang="en-GB" dirty="0"/>
              <a:t>. De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selv</a:t>
            </a:r>
            <a:r>
              <a:rPr lang="en-GB" dirty="0"/>
              <a:t> </a:t>
            </a:r>
            <a:r>
              <a:rPr lang="en-GB" dirty="0" err="1"/>
              <a:t>komme</a:t>
            </a:r>
            <a:r>
              <a:rPr lang="en-GB" dirty="0"/>
              <a:t> </a:t>
            </a:r>
            <a:r>
              <a:rPr lang="en-GB" dirty="0" err="1"/>
              <a:t>frem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naturlig</a:t>
            </a:r>
            <a:r>
              <a:rPr lang="en-GB" dirty="0"/>
              <a:t> </a:t>
            </a:r>
            <a:r>
              <a:rPr lang="en-GB" dirty="0" err="1"/>
              <a:t>selektion</a:t>
            </a:r>
            <a:r>
              <a:rPr lang="en-GB" dirty="0"/>
              <a:t> med </a:t>
            </a:r>
            <a:r>
              <a:rPr lang="en-GB" dirty="0" err="1"/>
              <a:t>hjælp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læreren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81918-9CDF-4DC0-BD05-6AF5A9FA2B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5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2907-4689-4097-9F83-22DF6FF43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343C4-0009-4C14-8547-0D4654E92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675E-0FA4-49E4-A5C2-E50697D8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43E5D-144B-4B4E-AA7A-C7513D76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7459-EDE6-438E-B50F-8904A41B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4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B02-3098-4B72-8AFD-941B2322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C9924-2E50-48D8-995B-411AFAC95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3E2E2-017E-40D6-90E3-522A93B8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EFA04-C2F9-469B-8930-876DC4FC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11A50-F763-459A-B9A2-1E7BC722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9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48A93C-3429-4786-9F9C-B20486777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51107-3D99-4EE4-B67D-4B92A189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859C0-BA94-447A-88C4-A651EE99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E4F14-1257-41CA-9BA6-E9CA50C0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95B6F-5CF9-4C32-94D7-2184C58F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6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9B9F-66ED-405F-A184-82A51545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B132A-F17C-4714-A044-CABF98C5D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C59-6D43-4E35-BE74-25D58448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A54E0-126D-410C-B1B3-91C7700D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F7CC4-9D13-4A8C-BFCA-28380900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23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7397-D0BE-4BE8-AEB7-E8FA8456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3C38A-B312-4AFA-815A-B5D2F2278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F8B1E-CBE1-437A-913A-618CD0E4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C2FFD-CEF7-4373-A662-040E1002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8D2D-75F9-4775-9DF1-604843BB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6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CCAA-EAB2-4CF7-8E2E-8062F53C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0F9BF-AFDC-411C-B6D4-AF0F3301C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3E2CB-67A4-44A6-8BD4-435E4A52D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E033B-663A-4189-8513-4C153E17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C8612-9B1A-46A0-B27D-D7E9B150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33EDB-99A7-4848-B7DA-42B8F68B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4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0964-8AE0-4891-B0D5-D69F9564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50FC-EF4A-4853-843A-9A2A23BFD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79BC1-A9F2-4CAD-BBE7-87A108EC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885BC-1496-428A-B5A7-779806140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DE0AF-EFAB-4AC5-8B8B-BAFE5C366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A1A86-66D0-4EAC-9740-EE3940D1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8A5D2-2D92-4C1C-AB77-8E6B5235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E6025-0634-434B-9382-C3163065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1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041C-7ADD-4D08-A0A4-03322EFE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BA395-0B1E-4EBC-A56B-57C4F3C0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06E97-13B2-497D-BF24-C5C3419B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00A4D-8B75-4272-966F-070BC9A4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6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1EFBC-9B41-4976-878A-386B8567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9470A-9F53-4C6A-B212-4FFE513D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749A6-34A5-457F-80EB-CED702F5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9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2CC9-0603-46AC-B20F-4742699A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6E91-3313-445B-AEB6-0C8084BF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02EDD-2008-421B-B1BD-F2B7DCD9A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BFDEB-2905-480D-BA8E-6D484396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40168-8241-4AC2-8EED-0BF53A48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DD401-6F3C-4B33-AFA3-51ED9CCB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4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C99E-E6A8-4451-BA0E-A18AEBA0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99AAE-9EFB-4F46-A02E-E00D70E18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DC7A1-AC25-43C9-9293-03DF81470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484A2-5799-4B63-BACC-C3AA6248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F7BED-B3D5-4468-B635-9C3B8007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6EF91-E0AE-4D81-8DED-FDC0A6CA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1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25771C-654F-4B39-B53C-FE8AAFF3D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463F9-C744-45A6-9FCE-E94C80BD2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2FF6-89FF-4059-A642-95EDE9F2E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23EE-AA4C-4725-B74A-3CB0E31E271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046DE-3D1E-48E3-8FC7-B0BF2215A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46747-9035-4BD6-B683-88890E06D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E03F-D8EB-4816-94A9-FC506842AA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6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eamstime.com/photos-images/wastewater.html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infoasturies.com/es/2017/02/07/la-c-e-a-solicita-la-demolicion-de-la-presa-de-entrepen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eamstime.com/photos-images/bacteria.html" TargetMode="External"/><Relationship Id="rId4" Type="http://schemas.openxmlformats.org/officeDocument/2006/relationships/hyperlink" Target="https://videnskab.dk/sporg-videnskaben/hvad-er-en-bakteri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cleus.dk/files/docs/Bioteknologibogen.dk/tema5.pdf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cleus.dk/files/docs/Bioteknologibogen.dk/tema5.pdf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nskab.dk/miljo-naturvidenskab/gode-bakterier-renser-vores-spildevan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41FA-4F73-4F13-B24E-9D776198B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040" y="2245810"/>
            <a:ext cx="5699760" cy="1355750"/>
          </a:xfrm>
        </p:spPr>
        <p:txBody>
          <a:bodyPr>
            <a:normAutofit/>
          </a:bodyPr>
          <a:lstStyle/>
          <a:p>
            <a:pPr algn="l"/>
            <a:r>
              <a:rPr lang="en-GB" sz="5400"/>
              <a:t>Spildevand og EU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04480-E1EB-4CD9-B059-4CBB08E63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4040" y="3608516"/>
            <a:ext cx="5699760" cy="911117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/>
              <a:t>Lektion</a:t>
            </a:r>
            <a:r>
              <a:rPr lang="en-GB" sz="2000" dirty="0"/>
              <a:t> 6 </a:t>
            </a:r>
            <a:r>
              <a:rPr lang="en-GB" sz="2000" dirty="0" err="1"/>
              <a:t>Biologisk</a:t>
            </a:r>
            <a:r>
              <a:rPr lang="en-GB" sz="2000" dirty="0"/>
              <a:t> </a:t>
            </a:r>
            <a:r>
              <a:rPr lang="en-GB" sz="2000" dirty="0" err="1"/>
              <a:t>rensning</a:t>
            </a:r>
            <a:r>
              <a:rPr lang="en-GB" sz="2000" dirty="0"/>
              <a:t> </a:t>
            </a:r>
            <a:r>
              <a:rPr lang="en-GB" sz="2000" dirty="0" err="1"/>
              <a:t>af</a:t>
            </a:r>
            <a:r>
              <a:rPr lang="en-GB" sz="2000" dirty="0"/>
              <a:t> </a:t>
            </a:r>
            <a:r>
              <a:rPr lang="en-GB" sz="2000" dirty="0" err="1"/>
              <a:t>vand</a:t>
            </a:r>
            <a:endParaRPr lang="en-GB" sz="2000" dirty="0"/>
          </a:p>
        </p:txBody>
      </p:sp>
      <p:sp>
        <p:nvSpPr>
          <p:cNvPr id="1028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66160" y="0"/>
            <a:ext cx="862584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475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European Union | OSCE">
            <a:extLst>
              <a:ext uri="{FF2B5EF4-FFF2-40B4-BE49-F238E27FC236}">
                <a16:creationId xmlns:a16="http://schemas.microsoft.com/office/drawing/2014/main" id="{376BD6E6-DDAB-4296-93B4-3F2DB5678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10842" b="1"/>
          <a:stretch/>
        </p:blipFill>
        <p:spPr bwMode="auto">
          <a:xfrm>
            <a:off x="20" y="10"/>
            <a:ext cx="4902094" cy="3364982"/>
          </a:xfrm>
          <a:custGeom>
            <a:avLst/>
            <a:gdLst/>
            <a:ahLst/>
            <a:cxnLst/>
            <a:rect l="l" t="t" r="r" b="b"/>
            <a:pathLst>
              <a:path w="4902114" h="3364992">
                <a:moveTo>
                  <a:pt x="0" y="0"/>
                </a:moveTo>
                <a:lnTo>
                  <a:pt x="3343681" y="0"/>
                </a:lnTo>
                <a:lnTo>
                  <a:pt x="4902114" y="3364992"/>
                </a:lnTo>
                <a:lnTo>
                  <a:pt x="0" y="33649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162" y="4683319"/>
            <a:ext cx="6488837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1FCF18-C5BD-4329-889C-1DB391A5D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029" r="-2" b="-2"/>
          <a:stretch/>
        </p:blipFill>
        <p:spPr bwMode="auto">
          <a:xfrm>
            <a:off x="20" y="3493008"/>
            <a:ext cx="6519814" cy="3364992"/>
          </a:xfrm>
          <a:custGeom>
            <a:avLst/>
            <a:gdLst/>
            <a:ahLst/>
            <a:cxnLst/>
            <a:rect l="l" t="t" r="r" b="b"/>
            <a:pathLst>
              <a:path w="6519834" h="3364992">
                <a:moveTo>
                  <a:pt x="0" y="0"/>
                </a:moveTo>
                <a:lnTo>
                  <a:pt x="4961402" y="0"/>
                </a:lnTo>
                <a:lnTo>
                  <a:pt x="6519834" y="3364992"/>
                </a:lnTo>
                <a:lnTo>
                  <a:pt x="0" y="33649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01B39C-AA98-4C66-A253-36B8598E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26" y="6153928"/>
            <a:ext cx="1496948" cy="55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006802-BE13-4946-B40B-1D004FF381B9}"/>
              </a:ext>
            </a:extLst>
          </p:cNvPr>
          <p:cNvSpPr txBox="1"/>
          <p:nvPr/>
        </p:nvSpPr>
        <p:spPr>
          <a:xfrm>
            <a:off x="20" y="6521501"/>
            <a:ext cx="6519814" cy="3364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https://www.dreamstime.com/photos-images/wastewater.html</a:t>
            </a:r>
            <a:endParaRPr lang="en-GB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1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A2F62-E0ED-4C96-9988-3A85D70C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GB" dirty="0" err="1"/>
              <a:t>Lektionsoversigt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F1738-688B-4A6A-9E18-986DA4BE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pPr marL="0" indent="0" algn="l" rtl="0" fontAlgn="base">
              <a:buNone/>
            </a:pPr>
            <a:r>
              <a:rPr lang="da-DK" sz="3200" b="0" i="0" dirty="0">
                <a:effectLst/>
                <a:latin typeface="Calibri" panose="020F0502020204030204" pitchFamily="34" charset="0"/>
              </a:rPr>
              <a:t>Bakteriernes betydning i rensningsanlægget </a:t>
            </a:r>
            <a:endParaRPr lang="da-DK" sz="3200" b="0" i="0" dirty="0"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3200" b="0" i="0" dirty="0">
                <a:effectLst/>
                <a:latin typeface="Calibri" panose="020F0502020204030204" pitchFamily="34" charset="0"/>
              </a:rPr>
              <a:t>Aerob og anaerob respiration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3200" b="0" i="0" dirty="0">
                <a:effectLst/>
                <a:latin typeface="Calibri" panose="020F0502020204030204" pitchFamily="34" charset="0"/>
              </a:rPr>
              <a:t>Næringsstofkredsløb (C, N og P)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3200" b="0" i="0" dirty="0">
                <a:effectLst/>
                <a:latin typeface="Calibri" panose="020F0502020204030204" pitchFamily="34" charset="0"/>
              </a:rPr>
              <a:t>Maksimering af bakteriel nedbrydning - herunder selektion 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56825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Rensningsanlægget – den biologiske rensning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8EB3-1EE6-48CB-B73F-CB725DC60A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a-DK" dirty="0"/>
              <a:t>Anlæggene regulerer temperatur, iltforhold, pH for at skabe de optimale betingelser for de forskellige bakterier.</a:t>
            </a:r>
          </a:p>
          <a:p>
            <a:r>
              <a:rPr lang="da-DK" dirty="0"/>
              <a:t>Bakteriernes hovedopgave:</a:t>
            </a:r>
          </a:p>
          <a:p>
            <a:pPr lvl="1"/>
            <a:r>
              <a:rPr lang="da-DK" dirty="0"/>
              <a:t>Omsætning af næringsstoffer</a:t>
            </a:r>
          </a:p>
          <a:p>
            <a:pPr lvl="1"/>
            <a:r>
              <a:rPr lang="da-DK" dirty="0"/>
              <a:t>Nitrogenkredsløb</a:t>
            </a:r>
          </a:p>
          <a:p>
            <a:pPr lvl="1"/>
            <a:r>
              <a:rPr lang="da-DK" dirty="0" err="1"/>
              <a:t>Phosphorkredsløb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22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094F54F4-FAD3-4156-9BE2-9194A12AE6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18700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78D24-FC8C-416D-9876-7B3B76FA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Repetition – hvad er bakterier?</a:t>
            </a:r>
            <a:br>
              <a:rPr lang="en-US"/>
            </a:br>
            <a:br>
              <a:rPr lang="en-US"/>
            </a:br>
            <a:r>
              <a:rPr lang="en-US"/>
              <a:t>FAKTA-ARK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401B7-67E3-4BD4-88BF-662F96B540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hlinkClick r:id="rId4"/>
              </a:rPr>
              <a:t>https://videnskab.dk/sporg-videnskaben/hvad-er-en-bakterie</a:t>
            </a:r>
            <a:endParaRPr lang="en-US" sz="20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8C1FFFB-5684-4EDE-AE99-AA5E1E1A109A}"/>
              </a:ext>
            </a:extLst>
          </p:cNvPr>
          <p:cNvSpPr txBox="1"/>
          <p:nvPr/>
        </p:nvSpPr>
        <p:spPr>
          <a:xfrm>
            <a:off x="141027" y="6498608"/>
            <a:ext cx="8372901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100" dirty="0"/>
              <a:t>Billedet er fra:</a:t>
            </a:r>
            <a:r>
              <a:rPr lang="da-DK" sz="1100" dirty="0">
                <a:ea typeface="+mn-lt"/>
                <a:cs typeface="+mn-lt"/>
              </a:rPr>
              <a:t> </a:t>
            </a:r>
            <a:r>
              <a:rPr lang="da-DK" sz="1100" dirty="0">
                <a:ea typeface="+mn-lt"/>
                <a:cs typeface="+mn-lt"/>
                <a:hlinkClick r:id="rId5"/>
              </a:rPr>
              <a:t>https://www.dreamstime.com/photos-images/bacteria.html</a:t>
            </a:r>
            <a:endParaRPr lang="da-DK" sz="1100" dirty="0">
              <a:cs typeface="Calibri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637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6"/>
            <a:ext cx="3802276" cy="2301384"/>
          </a:xfrm>
        </p:spPr>
        <p:txBody>
          <a:bodyPr>
            <a:normAutofit fontScale="90000"/>
          </a:bodyPr>
          <a:lstStyle/>
          <a:p>
            <a:br>
              <a:rPr lang="da-DK" sz="4800" dirty="0">
                <a:latin typeface="Calibri" panose="020F0502020204030204" pitchFamily="34" charset="0"/>
              </a:rPr>
            </a:br>
            <a:r>
              <a:rPr lang="da-DK" sz="4800" dirty="0">
                <a:latin typeface="Calibri" panose="020F0502020204030204" pitchFamily="34" charset="0"/>
              </a:rPr>
              <a:t>Hvad er bakterier?</a:t>
            </a:r>
            <a:br>
              <a:rPr lang="da-DK" sz="4800" b="0" i="0" dirty="0">
                <a:effectLst/>
                <a:latin typeface="Calibri" panose="020F0502020204030204" pitchFamily="34" charset="0"/>
              </a:rPr>
            </a:br>
            <a:endParaRPr lang="en-GB" sz="4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DF3B6E-04D3-4989-9306-2C83E1D2DE0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3312538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Three-domain system - Wikipedia">
            <a:extLst>
              <a:ext uri="{FF2B5EF4-FFF2-40B4-BE49-F238E27FC236}">
                <a16:creationId xmlns:a16="http://schemas.microsoft.com/office/drawing/2014/main" id="{91DE9B5C-BDCC-4F19-BEA2-4F7A55E6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1" y="2886028"/>
            <a:ext cx="3810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8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Næringsstofkredsløb - Nitrogen</a:t>
            </a:r>
            <a:b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8EB3-1EE6-48CB-B73F-CB725DC60A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53592"/>
            <a:ext cx="4570408" cy="4634144"/>
          </a:xfrm>
        </p:spPr>
        <p:txBody>
          <a:bodyPr/>
          <a:lstStyle/>
          <a:p>
            <a:r>
              <a:rPr lang="en-GB" dirty="0" err="1"/>
              <a:t>Nitrogenfiksering</a:t>
            </a:r>
            <a:endParaRPr lang="en-GB" dirty="0"/>
          </a:p>
          <a:p>
            <a:r>
              <a:rPr lang="en-GB" dirty="0" err="1"/>
              <a:t>Ammonifikation</a:t>
            </a:r>
            <a:endParaRPr lang="en-GB" dirty="0"/>
          </a:p>
          <a:p>
            <a:r>
              <a:rPr lang="en-GB" dirty="0" err="1"/>
              <a:t>Nitrofikation</a:t>
            </a:r>
            <a:endParaRPr lang="en-GB" dirty="0"/>
          </a:p>
          <a:p>
            <a:r>
              <a:rPr lang="en-GB" dirty="0" err="1"/>
              <a:t>Denitrifikation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57E9D9-51EA-43AC-9662-2EE42112105B}"/>
              </a:ext>
            </a:extLst>
          </p:cNvPr>
          <p:cNvSpPr txBox="1"/>
          <p:nvPr/>
        </p:nvSpPr>
        <p:spPr>
          <a:xfrm>
            <a:off x="84842" y="6319391"/>
            <a:ext cx="780694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Figuren er fra Bidstrup og Bugge. Bioteknologi 3. Nucleus.2010: </a:t>
            </a:r>
            <a:r>
              <a:rPr lang="da-DK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https://www.nucleus.dk/files/docs/Bioteknologibogen.dk/tema5.pdf</a:t>
            </a: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086289D-C021-4E39-8398-BFBE994A811D}"/>
              </a:ext>
            </a:extLst>
          </p:cNvPr>
          <p:cNvSpPr txBox="1"/>
          <p:nvPr/>
        </p:nvSpPr>
        <p:spPr>
          <a:xfrm>
            <a:off x="7567684" y="1937981"/>
            <a:ext cx="2743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dirty="0"/>
              <a:t>Figuren er fjernet pga. Grafikerens rettigheder, men er fra Bidstrup og Bugge. Bioteknologi 3. Nucleus.2010 og kan findes her: </a:t>
            </a:r>
            <a:r>
              <a:rPr lang="da-DK" u="sng" dirty="0">
                <a:solidFill>
                  <a:srgbClr val="0563C1"/>
                </a:solidFill>
                <a:hlinkClick r:id="rId2"/>
              </a:rPr>
              <a:t>https://www.nucleus.dk/files/docs/Bioteknologibogen.dk/tema5.pdf</a:t>
            </a:r>
            <a:r>
              <a:rPr lang="da-DK" dirty="0"/>
              <a:t> Figur 54</a:t>
            </a:r>
            <a:endParaRPr lang="da-DK" dirty="0">
              <a:ea typeface="+mn-lt"/>
              <a:cs typeface="+mn-lt"/>
            </a:endParaRPr>
          </a:p>
          <a:p>
            <a:endParaRPr lang="da-DK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73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Næringsstofkredsløb - </a:t>
            </a:r>
            <a:r>
              <a:rPr lang="da-DK" sz="4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Phosphor</a:t>
            </a:r>
            <a:b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8EB3-1EE6-48CB-B73F-CB725DC60A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03116"/>
            <a:ext cx="4324051" cy="4782274"/>
          </a:xfrm>
        </p:spPr>
        <p:txBody>
          <a:bodyPr/>
          <a:lstStyle/>
          <a:p>
            <a:r>
              <a:rPr lang="en-GB" dirty="0" err="1"/>
              <a:t>Forvitring</a:t>
            </a:r>
            <a:endParaRPr lang="en-GB" dirty="0"/>
          </a:p>
          <a:p>
            <a:r>
              <a:rPr lang="en-GB" dirty="0" err="1"/>
              <a:t>Organisk</a:t>
            </a:r>
            <a:r>
              <a:rPr lang="en-GB" dirty="0"/>
              <a:t> </a:t>
            </a:r>
            <a:r>
              <a:rPr lang="en-GB" dirty="0" err="1"/>
              <a:t>bundet</a:t>
            </a:r>
            <a:r>
              <a:rPr lang="en-GB" dirty="0"/>
              <a:t> P – phosphate.</a:t>
            </a:r>
          </a:p>
          <a:p>
            <a:r>
              <a:rPr lang="en-GB" dirty="0" err="1"/>
              <a:t>Ligevægte</a:t>
            </a:r>
            <a:r>
              <a:rPr lang="en-GB" dirty="0"/>
              <a:t> </a:t>
            </a:r>
            <a:r>
              <a:rPr lang="en-GB" dirty="0" err="1"/>
              <a:t>opløst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bundet</a:t>
            </a:r>
            <a:r>
              <a:rPr lang="en-GB" dirty="0"/>
              <a:t> </a:t>
            </a:r>
            <a:r>
              <a:rPr lang="en-GB" dirty="0" err="1"/>
              <a:t>phosphat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6CF35-102B-4C9D-818D-D1E3E526FCDF}"/>
              </a:ext>
            </a:extLst>
          </p:cNvPr>
          <p:cNvSpPr txBox="1"/>
          <p:nvPr/>
        </p:nvSpPr>
        <p:spPr>
          <a:xfrm>
            <a:off x="84842" y="6319391"/>
            <a:ext cx="780694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Figuren er fra Bidstrup og Bugge. Bioteknologi 3. Nucleus.2010: </a:t>
            </a:r>
            <a:r>
              <a:rPr lang="da-DK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https://www.nucleus.dk/files/docs/Bioteknologibogen.dk/tema5.pdf</a:t>
            </a: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D0B4C82-B634-44A6-9D82-8BA3549C5A06}"/>
              </a:ext>
            </a:extLst>
          </p:cNvPr>
          <p:cNvSpPr txBox="1"/>
          <p:nvPr/>
        </p:nvSpPr>
        <p:spPr>
          <a:xfrm>
            <a:off x="7044519" y="1824251"/>
            <a:ext cx="2743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dirty="0"/>
              <a:t>Figuren er fjernet pga. Grafikerens rettigheder, men er fra Bidstrup og Bugge. Bioteknologi 3. Nucleus.2010 og kan findes her: </a:t>
            </a:r>
            <a:r>
              <a:rPr lang="da-DK" dirty="0">
                <a:solidFill>
                  <a:srgbClr val="0563C1"/>
                </a:solidFill>
                <a:cs typeface="Segoe UI"/>
                <a:hlinkClick r:id="rId2"/>
              </a:rPr>
              <a:t>https://www.nucleus.dk/files/docs/Bioteknologibogen.dk/tema5.pdf</a:t>
            </a:r>
            <a:r>
              <a:rPr lang="da-DK" dirty="0"/>
              <a:t> </a:t>
            </a:r>
          </a:p>
          <a:p>
            <a:r>
              <a:rPr lang="da-DK" dirty="0"/>
              <a:t>Figur 55.</a:t>
            </a:r>
            <a:endParaRPr lang="da-DK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120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Selektion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bakterier</a:t>
            </a:r>
            <a:r>
              <a:rPr lang="en-GB" dirty="0"/>
              <a:t> i </a:t>
            </a:r>
            <a:r>
              <a:rPr lang="en-GB" dirty="0" err="1"/>
              <a:t>tankene</a:t>
            </a:r>
            <a:r>
              <a:rPr lang="en-GB" dirty="0"/>
              <a:t> – Den </a:t>
            </a:r>
            <a:r>
              <a:rPr lang="en-GB" dirty="0" err="1"/>
              <a:t>gode</a:t>
            </a:r>
            <a:r>
              <a:rPr lang="en-GB" dirty="0"/>
              <a:t> </a:t>
            </a:r>
            <a:r>
              <a:rPr lang="en-GB" dirty="0" err="1"/>
              <a:t>mikroflora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8EB3-1EE6-48CB-B73F-CB725DC60A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da-DK" dirty="0"/>
              <a:t>Hvorfor er man interesseret i sammensætningen af bakterier til nedbrydning af de organiske stoffer i spildevandet og hvordan kan man evt. ændre det?</a:t>
            </a:r>
            <a:endParaRPr lang="en-GB" dirty="0"/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https://videnskab.dk/miljo-naturvidenskab/gode-bakterier-renser-vores-spildevand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da-DK" dirty="0"/>
              <a:t>Ændring i miljøet vil ændre bakteriesammensætning </a:t>
            </a:r>
          </a:p>
          <a:p>
            <a:r>
              <a:rPr lang="da-DK" dirty="0"/>
              <a:t>Naturlig selektion – de bedst tilpassede vil klare sig bedst.</a:t>
            </a:r>
          </a:p>
        </p:txBody>
      </p:sp>
    </p:spTree>
    <p:extLst>
      <p:ext uri="{BB962C8B-B14F-4D97-AF65-F5344CB8AC3E}">
        <p14:creationId xmlns:p14="http://schemas.microsoft.com/office/powerpoint/2010/main" val="34050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28738ED30E02428843E3805D8F6321" ma:contentTypeVersion="2" ma:contentTypeDescription="Opret et nyt dokument." ma:contentTypeScope="" ma:versionID="0f0e0e791502bf68353402a5a64f40b0">
  <xsd:schema xmlns:xsd="http://www.w3.org/2001/XMLSchema" xmlns:xs="http://www.w3.org/2001/XMLSchema" xmlns:p="http://schemas.microsoft.com/office/2006/metadata/properties" xmlns:ns2="592416a0-1e6b-427e-96cb-8f9e6b889478" targetNamespace="http://schemas.microsoft.com/office/2006/metadata/properties" ma:root="true" ma:fieldsID="30241ce68b6caa9744342bac8855e8fd" ns2:_="">
    <xsd:import namespace="592416a0-1e6b-427e-96cb-8f9e6b8894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416a0-1e6b-427e-96cb-8f9e6b8894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B3F663-5EF0-4137-B9CB-4CEC29BCF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2416a0-1e6b-427e-96cb-8f9e6b8894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5C628A-A25E-4201-AB1B-377A2C78599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97BFDD-15E9-4FC3-802D-D1C2238C73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365</Words>
  <Application>Microsoft Office PowerPoint</Application>
  <PresentationFormat>Widescreen</PresentationFormat>
  <Paragraphs>46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9" baseType="lpstr">
      <vt:lpstr>Office Theme</vt:lpstr>
      <vt:lpstr>Spildevand og EU</vt:lpstr>
      <vt:lpstr>Lektionsoversigt</vt:lpstr>
      <vt:lpstr>Rensningsanlægget – den biologiske rensning</vt:lpstr>
      <vt:lpstr>Repetition – hvad er bakterier?  FAKTA-ARK</vt:lpstr>
      <vt:lpstr> Hvad er bakterier? </vt:lpstr>
      <vt:lpstr> Næringsstofkredsløb - Nitrogen </vt:lpstr>
      <vt:lpstr> Næringsstofkredsløb - Phosphor </vt:lpstr>
      <vt:lpstr>Selektion af bakterier i tankene – Den gode mikroflora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Spildevand og EU</dc:title>
  <dc:creator>Karen Ronge Baktoft</dc:creator>
  <cp:lastModifiedBy>Karen Ronge Baktoft</cp:lastModifiedBy>
  <cp:revision>36</cp:revision>
  <dcterms:created xsi:type="dcterms:W3CDTF">2020-11-15T08:28:14Z</dcterms:created>
  <dcterms:modified xsi:type="dcterms:W3CDTF">2020-11-19T18:53:05Z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0x0101004F28738ED30E02428843E3805D8F6321</vt:lpwstr>
  </property>
</Properties>
</file>