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315" r:id="rId5"/>
    <p:sldId id="258" r:id="rId6"/>
    <p:sldId id="290" r:id="rId7"/>
    <p:sldId id="266" r:id="rId8"/>
    <p:sldId id="281" r:id="rId9"/>
    <p:sldId id="293" r:id="rId10"/>
    <p:sldId id="296" r:id="rId11"/>
    <p:sldId id="306" r:id="rId12"/>
    <p:sldId id="307" r:id="rId13"/>
    <p:sldId id="308" r:id="rId14"/>
    <p:sldId id="309" r:id="rId15"/>
    <p:sldId id="302" r:id="rId16"/>
    <p:sldId id="305" r:id="rId17"/>
    <p:sldId id="304" r:id="rId18"/>
    <p:sldId id="310" r:id="rId19"/>
    <p:sldId id="303" r:id="rId20"/>
    <p:sldId id="311" r:id="rId21"/>
    <p:sldId id="312" r:id="rId22"/>
    <p:sldId id="314" r:id="rId23"/>
    <p:sldId id="31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12F6"/>
    <a:srgbClr val="FC0CFC"/>
    <a:srgbClr val="F7A7E2"/>
    <a:srgbClr val="EA1E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138D4-3879-49B3-91D9-CDA4942C3992}" v="270" dt="2020-11-19T15:13:29.408"/>
    <p1510:client id="{2ABF82DB-8927-4F5E-B818-3DD451CC3AAC}" v="6" dt="2020-11-18T10:21:10.763"/>
    <p1510:client id="{62E5D9AA-0666-4189-A1CF-281D7E817A19}" v="447" dt="2020-11-13T08:33:40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f466364d-a6cb-40db-a736-0e9d661d4a9b" providerId="ADAL" clId="{62E5D9AA-0666-4189-A1CF-281D7E817A19}"/>
    <pc:docChg chg="undo redo custSel addSld delSld modSld sldOrd">
      <pc:chgData name="Peter Reinholt Nielsen" userId="f466364d-a6cb-40db-a736-0e9d661d4a9b" providerId="ADAL" clId="{62E5D9AA-0666-4189-A1CF-281D7E817A19}" dt="2020-11-13T08:41:48.379" v="6598" actId="20577"/>
      <pc:docMkLst>
        <pc:docMk/>
      </pc:docMkLst>
      <pc:sldChg chg="addSp delSp del mod">
        <pc:chgData name="Peter Reinholt Nielsen" userId="f466364d-a6cb-40db-a736-0e9d661d4a9b" providerId="ADAL" clId="{62E5D9AA-0666-4189-A1CF-281D7E817A19}" dt="2020-11-12T12:18:27.519" v="6594" actId="47"/>
        <pc:sldMkLst>
          <pc:docMk/>
          <pc:sldMk cId="705020029" sldId="257"/>
        </pc:sldMkLst>
        <pc:spChg chg="add del">
          <ac:chgData name="Peter Reinholt Nielsen" userId="f466364d-a6cb-40db-a736-0e9d661d4a9b" providerId="ADAL" clId="{62E5D9AA-0666-4189-A1CF-281D7E817A19}" dt="2020-11-12T12:17:40.411" v="6585" actId="22"/>
          <ac:spMkLst>
            <pc:docMk/>
            <pc:sldMk cId="705020029" sldId="257"/>
            <ac:spMk id="11" creationId="{ABFEDED2-CC9B-4515-A82F-EE523D8AFB35}"/>
          </ac:spMkLst>
        </pc:spChg>
      </pc:sldChg>
      <pc:sldChg chg="modSp mod">
        <pc:chgData name="Peter Reinholt Nielsen" userId="f466364d-a6cb-40db-a736-0e9d661d4a9b" providerId="ADAL" clId="{62E5D9AA-0666-4189-A1CF-281D7E817A19}" dt="2020-11-11T19:33:52.285" v="6583" actId="20577"/>
        <pc:sldMkLst>
          <pc:docMk/>
          <pc:sldMk cId="2456825153" sldId="258"/>
        </pc:sldMkLst>
        <pc:spChg chg="mod">
          <ac:chgData name="Peter Reinholt Nielsen" userId="f466364d-a6cb-40db-a736-0e9d661d4a9b" providerId="ADAL" clId="{62E5D9AA-0666-4189-A1CF-281D7E817A19}" dt="2020-11-11T19:33:52.285" v="6583" actId="20577"/>
          <ac:spMkLst>
            <pc:docMk/>
            <pc:sldMk cId="2456825153" sldId="258"/>
            <ac:spMk id="3" creationId="{999F1738-688B-4A6A-9E18-986DA4BE6871}"/>
          </ac:spMkLst>
        </pc:spChg>
      </pc:sldChg>
      <pc:sldChg chg="delSp add del setBg delDesignElem">
        <pc:chgData name="Peter Reinholt Nielsen" userId="f466364d-a6cb-40db-a736-0e9d661d4a9b" providerId="ADAL" clId="{62E5D9AA-0666-4189-A1CF-281D7E817A19}" dt="2020-11-12T12:18:05.133" v="6589" actId="47"/>
        <pc:sldMkLst>
          <pc:docMk/>
          <pc:sldMk cId="2074418289" sldId="279"/>
        </pc:sldMkLst>
        <pc:spChg chg="del">
          <ac:chgData name="Peter Reinholt Nielsen" userId="f466364d-a6cb-40db-a736-0e9d661d4a9b" providerId="ADAL" clId="{62E5D9AA-0666-4189-A1CF-281D7E817A19}" dt="2020-11-12T12:17:52.336" v="6587"/>
          <ac:spMkLst>
            <pc:docMk/>
            <pc:sldMk cId="2074418289" sldId="279"/>
            <ac:spMk id="71" creationId="{41F18803-BE79-4916-AE6B-5DE238B367F0}"/>
          </ac:spMkLst>
        </pc:spChg>
        <pc:spChg chg="del">
          <ac:chgData name="Peter Reinholt Nielsen" userId="f466364d-a6cb-40db-a736-0e9d661d4a9b" providerId="ADAL" clId="{62E5D9AA-0666-4189-A1CF-281D7E817A19}" dt="2020-11-12T12:17:52.336" v="6587"/>
          <ac:spMkLst>
            <pc:docMk/>
            <pc:sldMk cId="2074418289" sldId="279"/>
            <ac:spMk id="73" creationId="{C15229F3-7A2E-4558-98FE-7A5F69409DCE}"/>
          </ac:spMkLst>
        </pc:spChg>
      </pc:sldChg>
      <pc:sldChg chg="addSp delSp modSp add del mod">
        <pc:chgData name="Peter Reinholt Nielsen" userId="f466364d-a6cb-40db-a736-0e9d661d4a9b" providerId="ADAL" clId="{62E5D9AA-0666-4189-A1CF-281D7E817A19}" dt="2020-11-11T17:12:17.003" v="456"/>
        <pc:sldMkLst>
          <pc:docMk/>
          <pc:sldMk cId="2727946383" sldId="293"/>
        </pc:sldMkLst>
        <pc:spChg chg="mod">
          <ac:chgData name="Peter Reinholt Nielsen" userId="f466364d-a6cb-40db-a736-0e9d661d4a9b" providerId="ADAL" clId="{62E5D9AA-0666-4189-A1CF-281D7E817A19}" dt="2020-11-11T16:32:51.887" v="138" actId="20577"/>
          <ac:spMkLst>
            <pc:docMk/>
            <pc:sldMk cId="2727946383" sldId="293"/>
            <ac:spMk id="3" creationId="{1E26E766-9483-4023-8840-A25FDEBCBE08}"/>
          </ac:spMkLst>
        </pc:spChg>
        <pc:spChg chg="add mod">
          <ac:chgData name="Peter Reinholt Nielsen" userId="f466364d-a6cb-40db-a736-0e9d661d4a9b" providerId="ADAL" clId="{62E5D9AA-0666-4189-A1CF-281D7E817A19}" dt="2020-11-11T16:31:39.296" v="27" actId="20577"/>
          <ac:spMkLst>
            <pc:docMk/>
            <pc:sldMk cId="2727946383" sldId="293"/>
            <ac:spMk id="6" creationId="{0CF1D2D6-63F5-48F3-B564-D4627B955F2F}"/>
          </ac:spMkLst>
        </pc:spChg>
        <pc:picChg chg="add mod">
          <ac:chgData name="Peter Reinholt Nielsen" userId="f466364d-a6cb-40db-a736-0e9d661d4a9b" providerId="ADAL" clId="{62E5D9AA-0666-4189-A1CF-281D7E817A19}" dt="2020-11-11T16:31:20.525" v="3" actId="1076"/>
          <ac:picMkLst>
            <pc:docMk/>
            <pc:sldMk cId="2727946383" sldId="293"/>
            <ac:picMk id="4" creationId="{39C6376E-B54E-4F9E-9653-90EA01DB0B30}"/>
          </ac:picMkLst>
        </pc:picChg>
        <pc:picChg chg="del">
          <ac:chgData name="Peter Reinholt Nielsen" userId="f466364d-a6cb-40db-a736-0e9d661d4a9b" providerId="ADAL" clId="{62E5D9AA-0666-4189-A1CF-281D7E817A19}" dt="2020-11-11T16:31:17.446" v="2" actId="478"/>
          <ac:picMkLst>
            <pc:docMk/>
            <pc:sldMk cId="2727946383" sldId="293"/>
            <ac:picMk id="5" creationId="{F0620FC9-D5D5-4B2A-BD58-1202F2852C5F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1T16:50:14.917" v="454" actId="1076"/>
        <pc:sldMkLst>
          <pc:docMk/>
          <pc:sldMk cId="1800422392" sldId="296"/>
        </pc:sldMkLst>
        <pc:graphicFrameChg chg="add del mod modGraphic">
          <ac:chgData name="Peter Reinholt Nielsen" userId="f466364d-a6cb-40db-a736-0e9d661d4a9b" providerId="ADAL" clId="{62E5D9AA-0666-4189-A1CF-281D7E817A19}" dt="2020-11-11T16:50:10.597" v="452" actId="3680"/>
          <ac:graphicFrameMkLst>
            <pc:docMk/>
            <pc:sldMk cId="1800422392" sldId="296"/>
            <ac:graphicFrameMk id="4" creationId="{681C56FC-FF11-4D87-9CD4-A416B32FF5A9}"/>
          </ac:graphicFrameMkLst>
        </pc:graphicFrameChg>
        <pc:picChg chg="add del mod">
          <ac:chgData name="Peter Reinholt Nielsen" userId="f466364d-a6cb-40db-a736-0e9d661d4a9b" providerId="ADAL" clId="{62E5D9AA-0666-4189-A1CF-281D7E817A19}" dt="2020-11-11T16:50:14.917" v="454" actId="1076"/>
          <ac:picMkLst>
            <pc:docMk/>
            <pc:sldMk cId="1800422392" sldId="296"/>
            <ac:picMk id="6" creationId="{DA7FD28E-3E21-4320-9000-8D19F23952EC}"/>
          </ac:picMkLst>
        </pc:picChg>
      </pc:sldChg>
      <pc:sldChg chg="modSp del mod">
        <pc:chgData name="Peter Reinholt Nielsen" userId="f466364d-a6cb-40db-a736-0e9d661d4a9b" providerId="ADAL" clId="{62E5D9AA-0666-4189-A1CF-281D7E817A19}" dt="2020-11-11T18:11:41.896" v="3578" actId="47"/>
        <pc:sldMkLst>
          <pc:docMk/>
          <pc:sldMk cId="315735350" sldId="297"/>
        </pc:sldMkLst>
        <pc:spChg chg="mod">
          <ac:chgData name="Peter Reinholt Nielsen" userId="f466364d-a6cb-40db-a736-0e9d661d4a9b" providerId="ADAL" clId="{62E5D9AA-0666-4189-A1CF-281D7E817A19}" dt="2020-11-11T17:14:00.903" v="561" actId="20577"/>
          <ac:spMkLst>
            <pc:docMk/>
            <pc:sldMk cId="315735350" sldId="297"/>
            <ac:spMk id="3" creationId="{1E26E766-9483-4023-8840-A25FDEBCBE08}"/>
          </ac:spMkLst>
        </pc:spChg>
      </pc:sldChg>
      <pc:sldChg chg="addSp delSp modSp del mod">
        <pc:chgData name="Peter Reinholt Nielsen" userId="f466364d-a6cb-40db-a736-0e9d661d4a9b" providerId="ADAL" clId="{62E5D9AA-0666-4189-A1CF-281D7E817A19}" dt="2020-11-11T18:11:34.534" v="3577" actId="47"/>
        <pc:sldMkLst>
          <pc:docMk/>
          <pc:sldMk cId="2377570572" sldId="300"/>
        </pc:sldMkLst>
        <pc:spChg chg="mod">
          <ac:chgData name="Peter Reinholt Nielsen" userId="f466364d-a6cb-40db-a736-0e9d661d4a9b" providerId="ADAL" clId="{62E5D9AA-0666-4189-A1CF-281D7E817A19}" dt="2020-11-11T17:58:56.347" v="3228" actId="20577"/>
          <ac:spMkLst>
            <pc:docMk/>
            <pc:sldMk cId="2377570572" sldId="300"/>
            <ac:spMk id="2" creationId="{ED03C6DD-2E42-4190-B7AD-64384057A52A}"/>
          </ac:spMkLst>
        </pc:spChg>
        <pc:picChg chg="del">
          <ac:chgData name="Peter Reinholt Nielsen" userId="f466364d-a6cb-40db-a736-0e9d661d4a9b" providerId="ADAL" clId="{62E5D9AA-0666-4189-A1CF-281D7E817A19}" dt="2020-11-11T18:01:16.159" v="3236" actId="478"/>
          <ac:picMkLst>
            <pc:docMk/>
            <pc:sldMk cId="2377570572" sldId="300"/>
            <ac:picMk id="4" creationId="{BD966D3F-712B-4669-B705-06118E03DC8C}"/>
          </ac:picMkLst>
        </pc:picChg>
        <pc:picChg chg="add del mod">
          <ac:chgData name="Peter Reinholt Nielsen" userId="f466364d-a6cb-40db-a736-0e9d661d4a9b" providerId="ADAL" clId="{62E5D9AA-0666-4189-A1CF-281D7E817A19}" dt="2020-11-11T18:01:37.209" v="3242" actId="21"/>
          <ac:picMkLst>
            <pc:docMk/>
            <pc:sldMk cId="2377570572" sldId="300"/>
            <ac:picMk id="6" creationId="{5AC7B803-BEF5-40E2-B790-C7409766BBEB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1T18:12:21.604" v="3601" actId="20577"/>
        <pc:sldMkLst>
          <pc:docMk/>
          <pc:sldMk cId="123331337" sldId="302"/>
        </pc:sldMkLst>
        <pc:spChg chg="mod">
          <ac:chgData name="Peter Reinholt Nielsen" userId="f466364d-a6cb-40db-a736-0e9d661d4a9b" providerId="ADAL" clId="{62E5D9AA-0666-4189-A1CF-281D7E817A19}" dt="2020-11-11T18:12:21.604" v="3601" actId="20577"/>
          <ac:spMkLst>
            <pc:docMk/>
            <pc:sldMk cId="123331337" sldId="302"/>
            <ac:spMk id="2" creationId="{ED03C6DD-2E42-4190-B7AD-64384057A52A}"/>
          </ac:spMkLst>
        </pc:spChg>
        <pc:picChg chg="del">
          <ac:chgData name="Peter Reinholt Nielsen" userId="f466364d-a6cb-40db-a736-0e9d661d4a9b" providerId="ADAL" clId="{62E5D9AA-0666-4189-A1CF-281D7E817A19}" dt="2020-11-11T18:11:57.295" v="3581" actId="478"/>
          <ac:picMkLst>
            <pc:docMk/>
            <pc:sldMk cId="123331337" sldId="302"/>
            <ac:picMk id="4" creationId="{BD966D3F-712B-4669-B705-06118E03DC8C}"/>
          </ac:picMkLst>
        </pc:picChg>
        <pc:picChg chg="del">
          <ac:chgData name="Peter Reinholt Nielsen" userId="f466364d-a6cb-40db-a736-0e9d661d4a9b" providerId="ADAL" clId="{62E5D9AA-0666-4189-A1CF-281D7E817A19}" dt="2020-11-11T18:11:54.834" v="3580" actId="478"/>
          <ac:picMkLst>
            <pc:docMk/>
            <pc:sldMk cId="123331337" sldId="302"/>
            <ac:picMk id="5" creationId="{F0620FC9-D5D5-4B2A-BD58-1202F2852C5F}"/>
          </ac:picMkLst>
        </pc:picChg>
        <pc:picChg chg="add mod">
          <ac:chgData name="Peter Reinholt Nielsen" userId="f466364d-a6cb-40db-a736-0e9d661d4a9b" providerId="ADAL" clId="{62E5D9AA-0666-4189-A1CF-281D7E817A19}" dt="2020-11-11T18:12:07.484" v="3584" actId="1076"/>
          <ac:picMkLst>
            <pc:docMk/>
            <pc:sldMk cId="123331337" sldId="302"/>
            <ac:picMk id="6" creationId="{5D9F3CFF-3756-494B-B5BA-03077FC68BB7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3T08:41:48.379" v="6598" actId="20577"/>
        <pc:sldMkLst>
          <pc:docMk/>
          <pc:sldMk cId="431676795" sldId="303"/>
        </pc:sldMkLst>
        <pc:spChg chg="del mod">
          <ac:chgData name="Peter Reinholt Nielsen" userId="f466364d-a6cb-40db-a736-0e9d661d4a9b" providerId="ADAL" clId="{62E5D9AA-0666-4189-A1CF-281D7E817A19}" dt="2020-11-11T18:19:22.696" v="3905" actId="478"/>
          <ac:spMkLst>
            <pc:docMk/>
            <pc:sldMk cId="431676795" sldId="303"/>
            <ac:spMk id="3" creationId="{9F9EB0BF-8270-4FC3-9FB7-F31039B3D8F6}"/>
          </ac:spMkLst>
        </pc:spChg>
        <pc:spChg chg="add mod">
          <ac:chgData name="Peter Reinholt Nielsen" userId="f466364d-a6cb-40db-a736-0e9d661d4a9b" providerId="ADAL" clId="{62E5D9AA-0666-4189-A1CF-281D7E817A19}" dt="2020-11-11T18:57:33.265" v="4725" actId="255"/>
          <ac:spMkLst>
            <pc:docMk/>
            <pc:sldMk cId="431676795" sldId="303"/>
            <ac:spMk id="15" creationId="{217711A2-F4A1-4B71-9B29-57D74C470ADC}"/>
          </ac:spMkLst>
        </pc:spChg>
        <pc:spChg chg="add mod">
          <ac:chgData name="Peter Reinholt Nielsen" userId="f466364d-a6cb-40db-a736-0e9d661d4a9b" providerId="ADAL" clId="{62E5D9AA-0666-4189-A1CF-281D7E817A19}" dt="2020-11-13T08:41:48.379" v="6598" actId="20577"/>
          <ac:spMkLst>
            <pc:docMk/>
            <pc:sldMk cId="431676795" sldId="303"/>
            <ac:spMk id="17" creationId="{35FF66C6-024B-41E7-9341-9E09F8959EF0}"/>
          </ac:spMkLst>
        </pc:spChg>
        <pc:spChg chg="add mod">
          <ac:chgData name="Peter Reinholt Nielsen" userId="f466364d-a6cb-40db-a736-0e9d661d4a9b" providerId="ADAL" clId="{62E5D9AA-0666-4189-A1CF-281D7E817A19}" dt="2020-11-11T19:08:14.615" v="4806" actId="1038"/>
          <ac:spMkLst>
            <pc:docMk/>
            <pc:sldMk cId="431676795" sldId="303"/>
            <ac:spMk id="19" creationId="{63CBAA3F-6007-4BA5-9439-05FEA761D92C}"/>
          </ac:spMkLst>
        </pc:spChg>
        <pc:spChg chg="add mod">
          <ac:chgData name="Peter Reinholt Nielsen" userId="f466364d-a6cb-40db-a736-0e9d661d4a9b" providerId="ADAL" clId="{62E5D9AA-0666-4189-A1CF-281D7E817A19}" dt="2020-11-11T19:03:04.879" v="4746" actId="1076"/>
          <ac:spMkLst>
            <pc:docMk/>
            <pc:sldMk cId="431676795" sldId="303"/>
            <ac:spMk id="20" creationId="{0FA8D405-8F42-4E7C-A191-528E60E3067B}"/>
          </ac:spMkLst>
        </pc:spChg>
        <pc:spChg chg="add mod">
          <ac:chgData name="Peter Reinholt Nielsen" userId="f466364d-a6cb-40db-a736-0e9d661d4a9b" providerId="ADAL" clId="{62E5D9AA-0666-4189-A1CF-281D7E817A19}" dt="2020-11-11T19:09:51.210" v="4944" actId="1035"/>
          <ac:spMkLst>
            <pc:docMk/>
            <pc:sldMk cId="431676795" sldId="303"/>
            <ac:spMk id="22" creationId="{131810C5-F307-4EFC-98CF-FD3D26B7110C}"/>
          </ac:spMkLst>
        </pc:spChg>
        <pc:graphicFrameChg chg="add mod modGraphic">
          <ac:chgData name="Peter Reinholt Nielsen" userId="f466364d-a6cb-40db-a736-0e9d661d4a9b" providerId="ADAL" clId="{62E5D9AA-0666-4189-A1CF-281D7E817A19}" dt="2020-11-11T18:19:03.716" v="3897" actId="1076"/>
          <ac:graphicFrameMkLst>
            <pc:docMk/>
            <pc:sldMk cId="431676795" sldId="303"/>
            <ac:graphicFrameMk id="5" creationId="{BCF2CD7B-2043-4258-98D9-9A8BD0530C72}"/>
          </ac:graphicFrameMkLst>
        </pc:graphicFrameChg>
        <pc:graphicFrameChg chg="add mod modGraphic">
          <ac:chgData name="Peter Reinholt Nielsen" userId="f466364d-a6cb-40db-a736-0e9d661d4a9b" providerId="ADAL" clId="{62E5D9AA-0666-4189-A1CF-281D7E817A19}" dt="2020-11-11T18:40:26.130" v="4069" actId="122"/>
          <ac:graphicFrameMkLst>
            <pc:docMk/>
            <pc:sldMk cId="431676795" sldId="303"/>
            <ac:graphicFrameMk id="6" creationId="{2973D97C-64C7-48CA-82FD-F275EFCA912E}"/>
          </ac:graphicFrameMkLst>
        </pc:graphicFrameChg>
        <pc:picChg chg="add del mod">
          <ac:chgData name="Peter Reinholt Nielsen" userId="f466364d-a6cb-40db-a736-0e9d661d4a9b" providerId="ADAL" clId="{62E5D9AA-0666-4189-A1CF-281D7E817A19}" dt="2020-11-11T18:19:19.876" v="3904" actId="478"/>
          <ac:picMkLst>
            <pc:docMk/>
            <pc:sldMk cId="431676795" sldId="303"/>
            <ac:picMk id="8" creationId="{D6CAEBC1-B3B8-4AAE-8721-5E2BE7B0EBA3}"/>
          </ac:picMkLst>
        </pc:picChg>
        <pc:picChg chg="add del mod">
          <ac:chgData name="Peter Reinholt Nielsen" userId="f466364d-a6cb-40db-a736-0e9d661d4a9b" providerId="ADAL" clId="{62E5D9AA-0666-4189-A1CF-281D7E817A19}" dt="2020-11-11T18:39:27.760" v="4052" actId="478"/>
          <ac:picMkLst>
            <pc:docMk/>
            <pc:sldMk cId="431676795" sldId="303"/>
            <ac:picMk id="9" creationId="{106E079D-8EF9-41BB-843B-E0DD69CF1FEF}"/>
          </ac:picMkLst>
        </pc:picChg>
        <pc:picChg chg="add del mod">
          <ac:chgData name="Peter Reinholt Nielsen" userId="f466364d-a6cb-40db-a736-0e9d661d4a9b" providerId="ADAL" clId="{62E5D9AA-0666-4189-A1CF-281D7E817A19}" dt="2020-11-11T18:37:08.348" v="3912" actId="478"/>
          <ac:picMkLst>
            <pc:docMk/>
            <pc:sldMk cId="431676795" sldId="303"/>
            <ac:picMk id="10" creationId="{E3F4F583-F26D-4611-852C-A6335F66F16C}"/>
          </ac:picMkLst>
        </pc:picChg>
        <pc:picChg chg="add del mod">
          <ac:chgData name="Peter Reinholt Nielsen" userId="f466364d-a6cb-40db-a736-0e9d661d4a9b" providerId="ADAL" clId="{62E5D9AA-0666-4189-A1CF-281D7E817A19}" dt="2020-11-11T18:37:11.939" v="3922" actId="478"/>
          <ac:picMkLst>
            <pc:docMk/>
            <pc:sldMk cId="431676795" sldId="303"/>
            <ac:picMk id="12" creationId="{BA9065CA-49E8-49F8-85B2-2135CDF805C6}"/>
          </ac:picMkLst>
        </pc:picChg>
        <pc:picChg chg="add mod">
          <ac:chgData name="Peter Reinholt Nielsen" userId="f466364d-a6cb-40db-a736-0e9d661d4a9b" providerId="ADAL" clId="{62E5D9AA-0666-4189-A1CF-281D7E817A19}" dt="2020-11-11T18:39:55.340" v="4068" actId="1038"/>
          <ac:picMkLst>
            <pc:docMk/>
            <pc:sldMk cId="431676795" sldId="303"/>
            <ac:picMk id="13" creationId="{AC469593-ADD5-4F41-868A-C5C1A0F80EBB}"/>
          </ac:picMkLst>
        </pc:picChg>
        <pc:picChg chg="add mod">
          <ac:chgData name="Peter Reinholt Nielsen" userId="f466364d-a6cb-40db-a736-0e9d661d4a9b" providerId="ADAL" clId="{62E5D9AA-0666-4189-A1CF-281D7E817A19}" dt="2020-11-11T18:39:36.299" v="4056" actId="1076"/>
          <ac:picMkLst>
            <pc:docMk/>
            <pc:sldMk cId="431676795" sldId="303"/>
            <ac:picMk id="14" creationId="{B94C3EF6-CBF8-465F-94FC-86FB5A08C477}"/>
          </ac:picMkLst>
        </pc:picChg>
        <pc:picChg chg="add del mod">
          <ac:chgData name="Peter Reinholt Nielsen" userId="f466364d-a6cb-40db-a736-0e9d661d4a9b" providerId="ADAL" clId="{62E5D9AA-0666-4189-A1CF-281D7E817A19}" dt="2020-11-11T19:07:35.825" v="4747" actId="478"/>
          <ac:picMkLst>
            <pc:docMk/>
            <pc:sldMk cId="431676795" sldId="303"/>
            <ac:picMk id="18" creationId="{5E22791A-B53A-43A4-A47F-C5DF77723A47}"/>
          </ac:picMkLst>
        </pc:picChg>
        <pc:picChg chg="add mod ord">
          <ac:chgData name="Peter Reinholt Nielsen" userId="f466364d-a6cb-40db-a736-0e9d661d4a9b" providerId="ADAL" clId="{62E5D9AA-0666-4189-A1CF-281D7E817A19}" dt="2020-11-11T19:08:07.055" v="4798" actId="1035"/>
          <ac:picMkLst>
            <pc:docMk/>
            <pc:sldMk cId="431676795" sldId="303"/>
            <ac:picMk id="21" creationId="{F1A7F9F2-1632-4640-BE29-F68ED4E0174E}"/>
          </ac:picMkLst>
        </pc:picChg>
      </pc:sldChg>
      <pc:sldChg chg="addSp delSp modSp add mod ord">
        <pc:chgData name="Peter Reinholt Nielsen" userId="f466364d-a6cb-40db-a736-0e9d661d4a9b" providerId="ADAL" clId="{62E5D9AA-0666-4189-A1CF-281D7E817A19}" dt="2020-11-11T18:13:02.405" v="3679" actId="20577"/>
        <pc:sldMkLst>
          <pc:docMk/>
          <pc:sldMk cId="2573578063" sldId="304"/>
        </pc:sldMkLst>
        <pc:spChg chg="mod">
          <ac:chgData name="Peter Reinholt Nielsen" userId="f466364d-a6cb-40db-a736-0e9d661d4a9b" providerId="ADAL" clId="{62E5D9AA-0666-4189-A1CF-281D7E817A19}" dt="2020-11-11T18:13:02.405" v="3679" actId="20577"/>
          <ac:spMkLst>
            <pc:docMk/>
            <pc:sldMk cId="2573578063" sldId="304"/>
            <ac:spMk id="2" creationId="{ED03C6DD-2E42-4190-B7AD-64384057A52A}"/>
          </ac:spMkLst>
        </pc:spChg>
        <pc:spChg chg="mod">
          <ac:chgData name="Peter Reinholt Nielsen" userId="f466364d-a6cb-40db-a736-0e9d661d4a9b" providerId="ADAL" clId="{62E5D9AA-0666-4189-A1CF-281D7E817A19}" dt="2020-11-11T16:37:13.299" v="344" actId="20577"/>
          <ac:spMkLst>
            <pc:docMk/>
            <pc:sldMk cId="2573578063" sldId="304"/>
            <ac:spMk id="3" creationId="{1E26E766-9483-4023-8840-A25FDEBCBE08}"/>
          </ac:spMkLst>
        </pc:spChg>
        <pc:spChg chg="add mod">
          <ac:chgData name="Peter Reinholt Nielsen" userId="f466364d-a6cb-40db-a736-0e9d661d4a9b" providerId="ADAL" clId="{62E5D9AA-0666-4189-A1CF-281D7E817A19}" dt="2020-11-11T16:35:19.368" v="298" actId="208"/>
          <ac:spMkLst>
            <pc:docMk/>
            <pc:sldMk cId="2573578063" sldId="304"/>
            <ac:spMk id="5" creationId="{FC88ED9B-9282-4ECE-AA53-5F2831DD1E5D}"/>
          </ac:spMkLst>
        </pc:spChg>
        <pc:picChg chg="add mod">
          <ac:chgData name="Peter Reinholt Nielsen" userId="f466364d-a6cb-40db-a736-0e9d661d4a9b" providerId="ADAL" clId="{62E5D9AA-0666-4189-A1CF-281D7E817A19}" dt="2020-11-11T16:37:18.559" v="345" actId="1076"/>
          <ac:picMkLst>
            <pc:docMk/>
            <pc:sldMk cId="2573578063" sldId="304"/>
            <ac:picMk id="7" creationId="{C930B845-421F-4AA6-8077-679E0EF2BA7D}"/>
          </ac:picMkLst>
        </pc:picChg>
        <pc:picChg chg="del">
          <ac:chgData name="Peter Reinholt Nielsen" userId="f466364d-a6cb-40db-a736-0e9d661d4a9b" providerId="ADAL" clId="{62E5D9AA-0666-4189-A1CF-281D7E817A19}" dt="2020-11-11T17:11:35.941" v="455"/>
          <ac:picMkLst>
            <pc:docMk/>
            <pc:sldMk cId="2573578063" sldId="304"/>
            <ac:picMk id="10" creationId="{5BADF2DB-106F-4E1C-AC4A-2682B61833DF}"/>
          </ac:picMkLst>
        </pc:picChg>
        <pc:cxnChg chg="add mod">
          <ac:chgData name="Peter Reinholt Nielsen" userId="f466364d-a6cb-40db-a736-0e9d661d4a9b" providerId="ADAL" clId="{62E5D9AA-0666-4189-A1CF-281D7E817A19}" dt="2020-11-11T16:38:08.549" v="401" actId="1582"/>
          <ac:cxnSpMkLst>
            <pc:docMk/>
            <pc:sldMk cId="2573578063" sldId="304"/>
            <ac:cxnSpMk id="9" creationId="{38BF5C74-DBB7-43F3-97AE-85218662DD3B}"/>
          </ac:cxnSpMkLst>
        </pc:cxnChg>
      </pc:sldChg>
      <pc:sldChg chg="modSp add ord modAnim">
        <pc:chgData name="Peter Reinholt Nielsen" userId="f466364d-a6cb-40db-a736-0e9d661d4a9b" providerId="ADAL" clId="{62E5D9AA-0666-4189-A1CF-281D7E817A19}" dt="2020-11-11T18:12:46.329" v="3645" actId="20577"/>
        <pc:sldMkLst>
          <pc:docMk/>
          <pc:sldMk cId="148057492" sldId="305"/>
        </pc:sldMkLst>
        <pc:spChg chg="mod">
          <ac:chgData name="Peter Reinholt Nielsen" userId="f466364d-a6cb-40db-a736-0e9d661d4a9b" providerId="ADAL" clId="{62E5D9AA-0666-4189-A1CF-281D7E817A19}" dt="2020-11-11T18:12:46.329" v="3645" actId="20577"/>
          <ac:spMkLst>
            <pc:docMk/>
            <pc:sldMk cId="148057492" sldId="305"/>
            <ac:spMk id="2" creationId="{ED03C6DD-2E42-4190-B7AD-64384057A52A}"/>
          </ac:spMkLst>
        </pc:spChg>
        <pc:spChg chg="mod">
          <ac:chgData name="Peter Reinholt Nielsen" userId="f466364d-a6cb-40db-a736-0e9d661d4a9b" providerId="ADAL" clId="{62E5D9AA-0666-4189-A1CF-281D7E817A19}" dt="2020-11-11T16:36:52.604" v="302" actId="6549"/>
          <ac:spMkLst>
            <pc:docMk/>
            <pc:sldMk cId="148057492" sldId="305"/>
            <ac:spMk id="3" creationId="{1E26E766-9483-4023-8840-A25FDEBCBE08}"/>
          </ac:spMkLst>
        </pc:spChg>
      </pc:sldChg>
      <pc:sldChg chg="addSp delSp modSp new mod">
        <pc:chgData name="Peter Reinholt Nielsen" userId="f466364d-a6cb-40db-a736-0e9d661d4a9b" providerId="ADAL" clId="{62E5D9AA-0666-4189-A1CF-281D7E817A19}" dt="2020-11-11T18:10:55.804" v="3576" actId="20577"/>
        <pc:sldMkLst>
          <pc:docMk/>
          <pc:sldMk cId="2693384982" sldId="306"/>
        </pc:sldMkLst>
        <pc:spChg chg="del">
          <ac:chgData name="Peter Reinholt Nielsen" userId="f466364d-a6cb-40db-a736-0e9d661d4a9b" providerId="ADAL" clId="{62E5D9AA-0666-4189-A1CF-281D7E817A19}" dt="2020-11-11T17:14:54.158" v="565" actId="478"/>
          <ac:spMkLst>
            <pc:docMk/>
            <pc:sldMk cId="2693384982" sldId="306"/>
            <ac:spMk id="2" creationId="{70B76AA6-5C67-4CA9-9DC6-EBC3EE29C522}"/>
          </ac:spMkLst>
        </pc:spChg>
        <pc:spChg chg="del">
          <ac:chgData name="Peter Reinholt Nielsen" userId="f466364d-a6cb-40db-a736-0e9d661d4a9b" providerId="ADAL" clId="{62E5D9AA-0666-4189-A1CF-281D7E817A19}" dt="2020-11-11T17:14:56.493" v="566" actId="478"/>
          <ac:spMkLst>
            <pc:docMk/>
            <pc:sldMk cId="2693384982" sldId="306"/>
            <ac:spMk id="3" creationId="{A1FB1A35-38DC-49AD-AE7E-4BBE559D87B6}"/>
          </ac:spMkLst>
        </pc:spChg>
        <pc:spChg chg="add mod topLvl">
          <ac:chgData name="Peter Reinholt Nielsen" userId="f466364d-a6cb-40db-a736-0e9d661d4a9b" providerId="ADAL" clId="{62E5D9AA-0666-4189-A1CF-281D7E817A19}" dt="2020-11-11T17:18:59.670" v="970" actId="165"/>
          <ac:spMkLst>
            <pc:docMk/>
            <pc:sldMk cId="2693384982" sldId="306"/>
            <ac:spMk id="8" creationId="{7FCB9821-91B6-41DB-9FBB-C83B8E26D8E3}"/>
          </ac:spMkLst>
        </pc:spChg>
        <pc:spChg chg="add mod">
          <ac:chgData name="Peter Reinholt Nielsen" userId="f466364d-a6cb-40db-a736-0e9d661d4a9b" providerId="ADAL" clId="{62E5D9AA-0666-4189-A1CF-281D7E817A19}" dt="2020-11-11T17:20:01.576" v="1049" actId="1035"/>
          <ac:spMkLst>
            <pc:docMk/>
            <pc:sldMk cId="2693384982" sldId="306"/>
            <ac:spMk id="12" creationId="{A8C2ED15-BA65-4FC5-993A-D19BA8D11910}"/>
          </ac:spMkLst>
        </pc:spChg>
        <pc:spChg chg="add mod">
          <ac:chgData name="Peter Reinholt Nielsen" userId="f466364d-a6cb-40db-a736-0e9d661d4a9b" providerId="ADAL" clId="{62E5D9AA-0666-4189-A1CF-281D7E817A19}" dt="2020-11-11T17:21:47.258" v="1227" actId="12788"/>
          <ac:spMkLst>
            <pc:docMk/>
            <pc:sldMk cId="2693384982" sldId="306"/>
            <ac:spMk id="16" creationId="{6935BE06-A532-4784-9099-BCF166195936}"/>
          </ac:spMkLst>
        </pc:spChg>
        <pc:spChg chg="add mod">
          <ac:chgData name="Peter Reinholt Nielsen" userId="f466364d-a6cb-40db-a736-0e9d661d4a9b" providerId="ADAL" clId="{62E5D9AA-0666-4189-A1CF-281D7E817A19}" dt="2020-11-11T17:21:47.258" v="1227" actId="12788"/>
          <ac:spMkLst>
            <pc:docMk/>
            <pc:sldMk cId="2693384982" sldId="306"/>
            <ac:spMk id="20" creationId="{9CC1EA3A-CBEC-4B97-8013-90FF4E94619C}"/>
          </ac:spMkLst>
        </pc:spChg>
        <pc:spChg chg="add mod">
          <ac:chgData name="Peter Reinholt Nielsen" userId="f466364d-a6cb-40db-a736-0e9d661d4a9b" providerId="ADAL" clId="{62E5D9AA-0666-4189-A1CF-281D7E817A19}" dt="2020-11-11T17:23:20.014" v="1403" actId="1035"/>
          <ac:spMkLst>
            <pc:docMk/>
            <pc:sldMk cId="2693384982" sldId="306"/>
            <ac:spMk id="21" creationId="{3D4C1853-CC27-4333-9463-12ABC6433B0D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22" creationId="{7BF416ED-6168-4712-923F-C31D308E323F}"/>
          </ac:spMkLst>
        </pc:spChg>
        <pc:spChg chg="add mod">
          <ac:chgData name="Peter Reinholt Nielsen" userId="f466364d-a6cb-40db-a736-0e9d661d4a9b" providerId="ADAL" clId="{62E5D9AA-0666-4189-A1CF-281D7E817A19}" dt="2020-11-11T17:33:20.236" v="1875" actId="552"/>
          <ac:spMkLst>
            <pc:docMk/>
            <pc:sldMk cId="2693384982" sldId="306"/>
            <ac:spMk id="23" creationId="{748294D9-4EDD-4C72-9353-1D24C0E28494}"/>
          </ac:spMkLst>
        </pc:spChg>
        <pc:spChg chg="add mod">
          <ac:chgData name="Peter Reinholt Nielsen" userId="f466364d-a6cb-40db-a736-0e9d661d4a9b" providerId="ADAL" clId="{62E5D9AA-0666-4189-A1CF-281D7E817A19}" dt="2020-11-11T18:10:55.804" v="3576" actId="20577"/>
          <ac:spMkLst>
            <pc:docMk/>
            <pc:sldMk cId="2693384982" sldId="306"/>
            <ac:spMk id="24" creationId="{306009DF-BDCC-4763-A691-8C846C7DE661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25" creationId="{B0368505-CA6E-4C58-BEA1-823EB7111A0C}"/>
          </ac:spMkLst>
        </pc:spChg>
        <pc:spChg chg="add mod">
          <ac:chgData name="Peter Reinholt Nielsen" userId="f466364d-a6cb-40db-a736-0e9d661d4a9b" providerId="ADAL" clId="{62E5D9AA-0666-4189-A1CF-281D7E817A19}" dt="2020-11-11T17:29:17.877" v="1807"/>
          <ac:spMkLst>
            <pc:docMk/>
            <pc:sldMk cId="2693384982" sldId="306"/>
            <ac:spMk id="26" creationId="{EDAACE72-EDD7-4B62-A9FB-F99650DB8B94}"/>
          </ac:spMkLst>
        </pc:spChg>
        <pc:spChg chg="add del mod">
          <ac:chgData name="Peter Reinholt Nielsen" userId="f466364d-a6cb-40db-a736-0e9d661d4a9b" providerId="ADAL" clId="{62E5D9AA-0666-4189-A1CF-281D7E817A19}" dt="2020-11-11T17:29:53.277" v="1811" actId="1076"/>
          <ac:spMkLst>
            <pc:docMk/>
            <pc:sldMk cId="2693384982" sldId="306"/>
            <ac:spMk id="28" creationId="{B39FDDB9-6BCA-40CE-830D-0188A3FCB8F0}"/>
          </ac:spMkLst>
        </pc:spChg>
        <pc:spChg chg="add mod">
          <ac:chgData name="Peter Reinholt Nielsen" userId="f466364d-a6cb-40db-a736-0e9d661d4a9b" providerId="ADAL" clId="{62E5D9AA-0666-4189-A1CF-281D7E817A19}" dt="2020-11-11T17:33:26.695" v="1892" actId="1035"/>
          <ac:spMkLst>
            <pc:docMk/>
            <pc:sldMk cId="2693384982" sldId="306"/>
            <ac:spMk id="29" creationId="{8498844A-EE70-4852-82BE-DAB4A6D7BB1D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30" creationId="{A90E89C1-CE71-4211-9E79-3B58C69C60BA}"/>
          </ac:spMkLst>
        </pc:spChg>
        <pc:grpChg chg="add del mod">
          <ac:chgData name="Peter Reinholt Nielsen" userId="f466364d-a6cb-40db-a736-0e9d661d4a9b" providerId="ADAL" clId="{62E5D9AA-0666-4189-A1CF-281D7E817A19}" dt="2020-11-11T17:18:59.670" v="970" actId="165"/>
          <ac:grpSpMkLst>
            <pc:docMk/>
            <pc:sldMk cId="2693384982" sldId="306"/>
            <ac:grpSpMk id="13" creationId="{FCE38DBD-1B74-4B0D-95C1-3146C0CB0344}"/>
          </ac:grpSpMkLst>
        </pc:grpChg>
        <pc:picChg chg="add del">
          <ac:chgData name="Peter Reinholt Nielsen" userId="f466364d-a6cb-40db-a736-0e9d661d4a9b" providerId="ADAL" clId="{62E5D9AA-0666-4189-A1CF-281D7E817A19}" dt="2020-11-11T17:24:04.097" v="1404" actId="478"/>
          <ac:picMkLst>
            <pc:docMk/>
            <pc:sldMk cId="2693384982" sldId="306"/>
            <ac:picMk id="5" creationId="{68DDBF5D-09BE-4C47-8EEF-F0D2C76D4AE2}"/>
          </ac:picMkLst>
        </pc:picChg>
        <pc:picChg chg="add mod">
          <ac:chgData name="Peter Reinholt Nielsen" userId="f466364d-a6cb-40db-a736-0e9d661d4a9b" providerId="ADAL" clId="{62E5D9AA-0666-4189-A1CF-281D7E817A19}" dt="2020-11-11T17:19:53.881" v="1048" actId="552"/>
          <ac:picMkLst>
            <pc:docMk/>
            <pc:sldMk cId="2693384982" sldId="306"/>
            <ac:picMk id="7" creationId="{4FE15CE4-C051-4160-AF1E-1C83D4C36901}"/>
          </ac:picMkLst>
        </pc:picChg>
        <pc:picChg chg="add mod">
          <ac:chgData name="Peter Reinholt Nielsen" userId="f466364d-a6cb-40db-a736-0e9d661d4a9b" providerId="ADAL" clId="{62E5D9AA-0666-4189-A1CF-281D7E817A19}" dt="2020-11-11T17:19:53.881" v="1048" actId="552"/>
          <ac:picMkLst>
            <pc:docMk/>
            <pc:sldMk cId="2693384982" sldId="306"/>
            <ac:picMk id="15" creationId="{DC2E4D4E-F37E-4946-B601-1A37AEFCD95F}"/>
          </ac:picMkLst>
        </pc:picChg>
        <pc:picChg chg="add del">
          <ac:chgData name="Peter Reinholt Nielsen" userId="f466364d-a6cb-40db-a736-0e9d661d4a9b" providerId="ADAL" clId="{62E5D9AA-0666-4189-A1CF-281D7E817A19}" dt="2020-11-11T17:20:49.794" v="1147" actId="478"/>
          <ac:picMkLst>
            <pc:docMk/>
            <pc:sldMk cId="2693384982" sldId="306"/>
            <ac:picMk id="18" creationId="{F14D7873-45C4-40C5-BF67-37B79B212970}"/>
          </ac:picMkLst>
        </pc:picChg>
        <pc:cxnChg chg="add mod topLvl">
          <ac:chgData name="Peter Reinholt Nielsen" userId="f466364d-a6cb-40db-a736-0e9d661d4a9b" providerId="ADAL" clId="{62E5D9AA-0666-4189-A1CF-281D7E817A19}" dt="2020-11-11T17:19:18.160" v="989" actId="1035"/>
          <ac:cxnSpMkLst>
            <pc:docMk/>
            <pc:sldMk cId="2693384982" sldId="306"/>
            <ac:cxnSpMk id="10" creationId="{79CFE1CF-8405-4468-94CF-54F32770C77F}"/>
          </ac:cxnSpMkLst>
        </pc:cxnChg>
        <pc:cxnChg chg="add mod topLvl">
          <ac:chgData name="Peter Reinholt Nielsen" userId="f466364d-a6cb-40db-a736-0e9d661d4a9b" providerId="ADAL" clId="{62E5D9AA-0666-4189-A1CF-281D7E817A19}" dt="2020-11-11T17:19:08.990" v="971" actId="1582"/>
          <ac:cxnSpMkLst>
            <pc:docMk/>
            <pc:sldMk cId="2693384982" sldId="306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8:06:00.402" v="3381" actId="115"/>
        <pc:sldMkLst>
          <pc:docMk/>
          <pc:sldMk cId="1946028952" sldId="307"/>
        </pc:sldMkLst>
        <pc:spChg chg="add mod">
          <ac:chgData name="Peter Reinholt Nielsen" userId="f466364d-a6cb-40db-a736-0e9d661d4a9b" providerId="ADAL" clId="{62E5D9AA-0666-4189-A1CF-281D7E817A19}" dt="2020-11-11T17:39:43.196" v="2359" actId="1035"/>
          <ac:spMkLst>
            <pc:docMk/>
            <pc:sldMk cId="1946028952" sldId="307"/>
            <ac:spMk id="2" creationId="{047ED48F-1A70-4880-AD38-77C8CC116FE8}"/>
          </ac:spMkLst>
        </pc:spChg>
        <pc:spChg chg="del">
          <ac:chgData name="Peter Reinholt Nielsen" userId="f466364d-a6cb-40db-a736-0e9d661d4a9b" providerId="ADAL" clId="{62E5D9AA-0666-4189-A1CF-281D7E817A19}" dt="2020-11-11T17:35:40.606" v="1911" actId="478"/>
          <ac:spMkLst>
            <pc:docMk/>
            <pc:sldMk cId="1946028952" sldId="307"/>
            <ac:spMk id="8" creationId="{7FCB9821-91B6-41DB-9FBB-C83B8E26D8E3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16" creationId="{6935BE06-A532-4784-9099-BCF166195936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20" creationId="{9CC1EA3A-CBEC-4B97-8013-90FF4E94619C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21" creationId="{3D4C1853-CC27-4333-9463-12ABC6433B0D}"/>
          </ac:spMkLst>
        </pc:spChg>
        <pc:spChg chg="add del mod">
          <ac:chgData name="Peter Reinholt Nielsen" userId="f466364d-a6cb-40db-a736-0e9d661d4a9b" providerId="ADAL" clId="{62E5D9AA-0666-4189-A1CF-281D7E817A19}" dt="2020-11-11T18:06:00.402" v="3381" actId="115"/>
          <ac:spMkLst>
            <pc:docMk/>
            <pc:sldMk cId="1946028952" sldId="307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7:40:04.695" v="2392" actId="20577"/>
          <ac:spMkLst>
            <pc:docMk/>
            <pc:sldMk cId="1946028952" sldId="307"/>
            <ac:spMk id="26" creationId="{EDAACE72-EDD7-4B62-A9FB-F99650DB8B94}"/>
          </ac:spMkLst>
        </pc:spChg>
        <pc:spChg chg="del mod">
          <ac:chgData name="Peter Reinholt Nielsen" userId="f466364d-a6cb-40db-a736-0e9d661d4a9b" providerId="ADAL" clId="{62E5D9AA-0666-4189-A1CF-281D7E817A19}" dt="2020-11-11T17:40:08.490" v="2394"/>
          <ac:spMkLst>
            <pc:docMk/>
            <pc:sldMk cId="1946028952" sldId="307"/>
            <ac:spMk id="28" creationId="{B39FDDB9-6BCA-40CE-830D-0188A3FCB8F0}"/>
          </ac:spMkLst>
        </pc:spChg>
        <pc:graphicFrameChg chg="add mod modGraphic">
          <ac:chgData name="Peter Reinholt Nielsen" userId="f466364d-a6cb-40db-a736-0e9d661d4a9b" providerId="ADAL" clId="{62E5D9AA-0666-4189-A1CF-281D7E817A19}" dt="2020-11-11T17:44:21.815" v="2514" actId="20577"/>
          <ac:graphicFrameMkLst>
            <pc:docMk/>
            <pc:sldMk cId="1946028952" sldId="307"/>
            <ac:graphicFrameMk id="3" creationId="{54C4859B-B87D-4C50-82A7-16E75D7D3973}"/>
          </ac:graphicFrameMkLst>
        </pc:graphicFrameChg>
        <pc:picChg chg="del">
          <ac:chgData name="Peter Reinholt Nielsen" userId="f466364d-a6cb-40db-a736-0e9d661d4a9b" providerId="ADAL" clId="{62E5D9AA-0666-4189-A1CF-281D7E817A19}" dt="2020-11-11T17:35:46.766" v="1912" actId="478"/>
          <ac:picMkLst>
            <pc:docMk/>
            <pc:sldMk cId="1946028952" sldId="307"/>
            <ac:picMk id="7" creationId="{4FE15CE4-C051-4160-AF1E-1C83D4C36901}"/>
          </ac:picMkLst>
        </pc:picChg>
        <pc:picChg chg="del">
          <ac:chgData name="Peter Reinholt Nielsen" userId="f466364d-a6cb-40db-a736-0e9d661d4a9b" providerId="ADAL" clId="{62E5D9AA-0666-4189-A1CF-281D7E817A19}" dt="2020-11-11T17:35:46.766" v="1912" actId="478"/>
          <ac:picMkLst>
            <pc:docMk/>
            <pc:sldMk cId="1946028952" sldId="307"/>
            <ac:picMk id="15" creationId="{DC2E4D4E-F37E-4946-B601-1A37AEFCD95F}"/>
          </ac:picMkLst>
        </pc:picChg>
        <pc:cxnChg chg="del">
          <ac:chgData name="Peter Reinholt Nielsen" userId="f466364d-a6cb-40db-a736-0e9d661d4a9b" providerId="ADAL" clId="{62E5D9AA-0666-4189-A1CF-281D7E817A19}" dt="2020-11-11T17:35:46.766" v="1912" actId="478"/>
          <ac:cxnSpMkLst>
            <pc:docMk/>
            <pc:sldMk cId="1946028952" sldId="307"/>
            <ac:cxnSpMk id="10" creationId="{79CFE1CF-8405-4468-94CF-54F32770C77F}"/>
          </ac:cxnSpMkLst>
        </pc:cxnChg>
        <pc:cxnChg chg="del">
          <ac:chgData name="Peter Reinholt Nielsen" userId="f466364d-a6cb-40db-a736-0e9d661d4a9b" providerId="ADAL" clId="{62E5D9AA-0666-4189-A1CF-281D7E817A19}" dt="2020-11-11T17:35:46.766" v="1912" actId="478"/>
          <ac:cxnSpMkLst>
            <pc:docMk/>
            <pc:sldMk cId="1946028952" sldId="307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8:10:41.644" v="3573" actId="20577"/>
        <pc:sldMkLst>
          <pc:docMk/>
          <pc:sldMk cId="829476659" sldId="308"/>
        </pc:sldMkLst>
        <pc:spChg chg="mod">
          <ac:chgData name="Peter Reinholt Nielsen" userId="f466364d-a6cb-40db-a736-0e9d661d4a9b" providerId="ADAL" clId="{62E5D9AA-0666-4189-A1CF-281D7E817A19}" dt="2020-11-11T18:00:09.428" v="3232" actId="164"/>
          <ac:spMkLst>
            <pc:docMk/>
            <pc:sldMk cId="829476659" sldId="308"/>
            <ac:spMk id="8" creationId="{7FCB9821-91B6-41DB-9FBB-C83B8E26D8E3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16" creationId="{6935BE06-A532-4784-9099-BCF166195936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17" creationId="{BBB45110-C218-4DA1-9E31-18BBB7B2C339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0" creationId="{9CC1EA3A-CBEC-4B97-8013-90FF4E94619C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1" creationId="{3D4C1853-CC27-4333-9463-12ABC6433B0D}"/>
          </ac:spMkLst>
        </pc:spChg>
        <pc:spChg chg="mod">
          <ac:chgData name="Peter Reinholt Nielsen" userId="f466364d-a6cb-40db-a736-0e9d661d4a9b" providerId="ADAL" clId="{62E5D9AA-0666-4189-A1CF-281D7E817A19}" dt="2020-11-11T18:10:41.644" v="3573" actId="20577"/>
          <ac:spMkLst>
            <pc:docMk/>
            <pc:sldMk cId="829476659" sldId="308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7:58:48.787" v="3214" actId="20577"/>
          <ac:spMkLst>
            <pc:docMk/>
            <pc:sldMk cId="829476659" sldId="308"/>
            <ac:spMk id="26" creationId="{EDAACE72-EDD7-4B62-A9FB-F99650DB8B94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7" creationId="{476627AA-D00B-464B-BDDC-5D0B997A4B95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8" creationId="{B39FDDB9-6BCA-40CE-830D-0188A3FCB8F0}"/>
          </ac:spMkLst>
        </pc:spChg>
        <pc:spChg chg="mod">
          <ac:chgData name="Peter Reinholt Nielsen" userId="f466364d-a6cb-40db-a736-0e9d661d4a9b" providerId="ADAL" clId="{62E5D9AA-0666-4189-A1CF-281D7E817A19}" dt="2020-11-11T17:56:56.665" v="3120" actId="115"/>
          <ac:spMkLst>
            <pc:docMk/>
            <pc:sldMk cId="829476659" sldId="308"/>
            <ac:spMk id="29" creationId="{8498844A-EE70-4852-82BE-DAB4A6D7BB1D}"/>
          </ac:spMkLst>
        </pc:spChg>
        <pc:spChg chg="del">
          <ac:chgData name="Peter Reinholt Nielsen" userId="f466364d-a6cb-40db-a736-0e9d661d4a9b" providerId="ADAL" clId="{62E5D9AA-0666-4189-A1CF-281D7E817A19}" dt="2020-11-11T17:57:00.705" v="3121" actId="478"/>
          <ac:spMkLst>
            <pc:docMk/>
            <pc:sldMk cId="829476659" sldId="308"/>
            <ac:spMk id="30" creationId="{A90E89C1-CE71-4211-9E79-3B58C69C60BA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33" creationId="{277393F6-B25F-486C-8A41-56BCFB5FEF34}"/>
          </ac:spMkLst>
        </pc:spChg>
        <pc:spChg chg="add del">
          <ac:chgData name="Peter Reinholt Nielsen" userId="f466364d-a6cb-40db-a736-0e9d661d4a9b" providerId="ADAL" clId="{62E5D9AA-0666-4189-A1CF-281D7E817A19}" dt="2020-11-11T17:57:16.525" v="3123" actId="22"/>
          <ac:spMkLst>
            <pc:docMk/>
            <pc:sldMk cId="829476659" sldId="308"/>
            <ac:spMk id="35" creationId="{D7549BBE-D3A1-4C0F-B468-6E9F0E61F7F1}"/>
          </ac:spMkLst>
        </pc:spChg>
        <pc:spChg chg="add mod">
          <ac:chgData name="Peter Reinholt Nielsen" userId="f466364d-a6cb-40db-a736-0e9d661d4a9b" providerId="ADAL" clId="{62E5D9AA-0666-4189-A1CF-281D7E817A19}" dt="2020-11-11T17:57:51.786" v="3196" actId="20577"/>
          <ac:spMkLst>
            <pc:docMk/>
            <pc:sldMk cId="829476659" sldId="308"/>
            <ac:spMk id="37" creationId="{11C2176A-77AB-44C6-98F0-6D0CEDC319C4}"/>
          </ac:spMkLst>
        </pc:spChg>
        <pc:grpChg chg="add mod">
          <ac:chgData name="Peter Reinholt Nielsen" userId="f466364d-a6cb-40db-a736-0e9d661d4a9b" providerId="ADAL" clId="{62E5D9AA-0666-4189-A1CF-281D7E817A19}" dt="2020-11-11T18:00:09.428" v="3232" actId="164"/>
          <ac:grpSpMkLst>
            <pc:docMk/>
            <pc:sldMk cId="829476659" sldId="308"/>
            <ac:grpSpMk id="38" creationId="{8B081A71-4138-46AD-B626-A550F4321744}"/>
          </ac:grpSpMkLst>
        </pc:grpChg>
        <pc:grpChg chg="add mod ord">
          <ac:chgData name="Peter Reinholt Nielsen" userId="f466364d-a6cb-40db-a736-0e9d661d4a9b" providerId="ADAL" clId="{62E5D9AA-0666-4189-A1CF-281D7E817A19}" dt="2020-11-11T18:00:44.978" v="3235" actId="167"/>
          <ac:grpSpMkLst>
            <pc:docMk/>
            <pc:sldMk cId="829476659" sldId="308"/>
            <ac:grpSpMk id="39" creationId="{464643E0-77A3-4F71-9B1A-F6B244FB7F90}"/>
          </ac:grpSpMkLst>
        </pc:grpChg>
        <pc:picChg chg="add del mod">
          <ac:chgData name="Peter Reinholt Nielsen" userId="f466364d-a6cb-40db-a736-0e9d661d4a9b" providerId="ADAL" clId="{62E5D9AA-0666-4189-A1CF-281D7E817A19}" dt="2020-11-11T17:52:01.710" v="2624" actId="478"/>
          <ac:picMkLst>
            <pc:docMk/>
            <pc:sldMk cId="829476659" sldId="308"/>
            <ac:picMk id="2" creationId="{40254948-EF38-4FC7-871D-2EA7F318DFE2}"/>
          </ac:picMkLst>
        </pc:picChg>
        <pc:picChg chg="add del mod">
          <ac:chgData name="Peter Reinholt Nielsen" userId="f466364d-a6cb-40db-a736-0e9d661d4a9b" providerId="ADAL" clId="{62E5D9AA-0666-4189-A1CF-281D7E817A19}" dt="2020-11-11T17:52:06.195" v="2637"/>
          <ac:picMkLst>
            <pc:docMk/>
            <pc:sldMk cId="829476659" sldId="308"/>
            <ac:picMk id="4" creationId="{BAFEA807-6131-4E61-AA25-2EF7B7E2B64A}"/>
          </ac:picMkLst>
        </pc:picChg>
        <pc:picChg chg="add del mod">
          <ac:chgData name="Peter Reinholt Nielsen" userId="f466364d-a6cb-40db-a736-0e9d661d4a9b" providerId="ADAL" clId="{62E5D9AA-0666-4189-A1CF-281D7E817A19}" dt="2020-11-11T17:52:51.096" v="2738" actId="478"/>
          <ac:picMkLst>
            <pc:docMk/>
            <pc:sldMk cId="829476659" sldId="308"/>
            <ac:picMk id="5" creationId="{71E1F3C8-18C1-4D79-B5B8-6E6026641FF4}"/>
          </ac:picMkLst>
        </pc:picChg>
        <pc:picChg chg="del">
          <ac:chgData name="Peter Reinholt Nielsen" userId="f466364d-a6cb-40db-a736-0e9d661d4a9b" providerId="ADAL" clId="{62E5D9AA-0666-4189-A1CF-281D7E817A19}" dt="2020-11-11T17:53:39.967" v="2800" actId="478"/>
          <ac:picMkLst>
            <pc:docMk/>
            <pc:sldMk cId="829476659" sldId="308"/>
            <ac:picMk id="7" creationId="{4FE15CE4-C051-4160-AF1E-1C83D4C36901}"/>
          </ac:picMkLst>
        </pc:picChg>
        <pc:picChg chg="add del mod">
          <ac:chgData name="Peter Reinholt Nielsen" userId="f466364d-a6cb-40db-a736-0e9d661d4a9b" providerId="ADAL" clId="{62E5D9AA-0666-4189-A1CF-281D7E817A19}" dt="2020-11-11T17:53:07.536" v="2748" actId="478"/>
          <ac:picMkLst>
            <pc:docMk/>
            <pc:sldMk cId="829476659" sldId="308"/>
            <ac:picMk id="9" creationId="{604F5858-203D-4FB1-9D7E-470BA4B5B493}"/>
          </ac:picMkLst>
        </pc:picChg>
        <pc:picChg chg="add mod or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3" creationId="{CCB944E3-DA34-4F91-94CC-FC89942C3B69}"/>
          </ac:picMkLst>
        </pc:picChg>
        <pc:picChg chg="add mo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4" creationId="{43E22205-083A-4B17-9110-DF9ED4D9303E}"/>
          </ac:picMkLst>
        </pc:picChg>
        <pc:picChg chg="mo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5" creationId="{DC2E4D4E-F37E-4946-B601-1A37AEFCD95F}"/>
          </ac:picMkLst>
        </pc:picChg>
        <pc:picChg chg="add del mod">
          <ac:chgData name="Peter Reinholt Nielsen" userId="f466364d-a6cb-40db-a736-0e9d661d4a9b" providerId="ADAL" clId="{62E5D9AA-0666-4189-A1CF-281D7E817A19}" dt="2020-11-11T17:55:35.463" v="3007"/>
          <ac:picMkLst>
            <pc:docMk/>
            <pc:sldMk cId="829476659" sldId="308"/>
            <ac:picMk id="19" creationId="{9FF4A06E-8030-42E3-9F52-A53C5AC02C1D}"/>
          </ac:picMkLst>
        </pc:picChg>
        <pc:cxnChg chg="mod">
          <ac:chgData name="Peter Reinholt Nielsen" userId="f466364d-a6cb-40db-a736-0e9d661d4a9b" providerId="ADAL" clId="{62E5D9AA-0666-4189-A1CF-281D7E817A19}" dt="2020-11-11T17:59:49.222" v="3229" actId="164"/>
          <ac:cxnSpMkLst>
            <pc:docMk/>
            <pc:sldMk cId="829476659" sldId="308"/>
            <ac:cxnSpMk id="10" creationId="{79CFE1CF-8405-4468-94CF-54F32770C77F}"/>
          </ac:cxnSpMkLst>
        </pc:cxnChg>
        <pc:cxnChg chg="mod">
          <ac:chgData name="Peter Reinholt Nielsen" userId="f466364d-a6cb-40db-a736-0e9d661d4a9b" providerId="ADAL" clId="{62E5D9AA-0666-4189-A1CF-281D7E817A19}" dt="2020-11-11T17:59:49.222" v="3229" actId="164"/>
          <ac:cxnSpMkLst>
            <pc:docMk/>
            <pc:sldMk cId="829476659" sldId="308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9:08:51.006" v="4809" actId="1076"/>
        <pc:sldMkLst>
          <pc:docMk/>
          <pc:sldMk cId="3652952133" sldId="309"/>
        </pc:sldMkLst>
        <pc:spChg chg="add mod">
          <ac:chgData name="Peter Reinholt Nielsen" userId="f466364d-a6cb-40db-a736-0e9d661d4a9b" providerId="ADAL" clId="{62E5D9AA-0666-4189-A1CF-281D7E817A19}" dt="2020-11-11T19:08:46.966" v="4808" actId="1076"/>
          <ac:spMkLst>
            <pc:docMk/>
            <pc:sldMk cId="3652952133" sldId="309"/>
            <ac:spMk id="6" creationId="{7A453508-0DF3-400C-B80B-D3D4E5A3BF25}"/>
          </ac:spMkLst>
        </pc:spChg>
        <pc:spChg chg="add mod">
          <ac:chgData name="Peter Reinholt Nielsen" userId="f466364d-a6cb-40db-a736-0e9d661d4a9b" providerId="ADAL" clId="{62E5D9AA-0666-4189-A1CF-281D7E817A19}" dt="2020-11-11T19:08:51.006" v="4809" actId="1076"/>
          <ac:spMkLst>
            <pc:docMk/>
            <pc:sldMk cId="3652952133" sldId="309"/>
            <ac:spMk id="7" creationId="{AA9BBE6A-D898-4F2E-AED2-2861F1A0F30E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2" creationId="{7BF416ED-6168-4712-923F-C31D308E323F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3" creationId="{748294D9-4EDD-4C72-9353-1D24C0E28494}"/>
          </ac:spMkLst>
        </pc:spChg>
        <pc:spChg chg="mod">
          <ac:chgData name="Peter Reinholt Nielsen" userId="f466364d-a6cb-40db-a736-0e9d661d4a9b" providerId="ADAL" clId="{62E5D9AA-0666-4189-A1CF-281D7E817A19}" dt="2020-11-11T18:07:32.292" v="3470" actId="20577"/>
          <ac:spMkLst>
            <pc:docMk/>
            <pc:sldMk cId="3652952133" sldId="309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5" creationId="{B0368505-CA6E-4C58-BEA1-823EB7111A0C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9" creationId="{8498844A-EE70-4852-82BE-DAB4A6D7BB1D}"/>
          </ac:spMkLst>
        </pc:spChg>
        <pc:spChg chg="mod">
          <ac:chgData name="Peter Reinholt Nielsen" userId="f466364d-a6cb-40db-a736-0e9d661d4a9b" providerId="ADAL" clId="{62E5D9AA-0666-4189-A1CF-281D7E817A19}" dt="2020-11-11T18:08:31.063" v="3528" actId="20577"/>
          <ac:spMkLst>
            <pc:docMk/>
            <pc:sldMk cId="3652952133" sldId="309"/>
            <ac:spMk id="34" creationId="{7205A7C4-DCE9-4923-861E-4AC71E38E023}"/>
          </ac:spMkLst>
        </pc:spChg>
        <pc:spChg chg="del mod">
          <ac:chgData name="Peter Reinholt Nielsen" userId="f466364d-a6cb-40db-a736-0e9d661d4a9b" providerId="ADAL" clId="{62E5D9AA-0666-4189-A1CF-281D7E817A19}" dt="2020-11-11T18:02:39.700" v="3358" actId="478"/>
          <ac:spMkLst>
            <pc:docMk/>
            <pc:sldMk cId="3652952133" sldId="309"/>
            <ac:spMk id="35" creationId="{5C779018-2F33-4560-B1CC-2862A97AC1B2}"/>
          </ac:spMkLst>
        </pc:spChg>
        <pc:spChg chg="mod">
          <ac:chgData name="Peter Reinholt Nielsen" userId="f466364d-a6cb-40db-a736-0e9d661d4a9b" providerId="ADAL" clId="{62E5D9AA-0666-4189-A1CF-281D7E817A19}" dt="2020-11-11T18:10:04.694" v="3551" actId="20577"/>
          <ac:spMkLst>
            <pc:docMk/>
            <pc:sldMk cId="3652952133" sldId="309"/>
            <ac:spMk id="36" creationId="{1738B612-05CC-4E0A-BF6D-4BA42A850EBB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37" creationId="{11C2176A-77AB-44C6-98F0-6D0CEDC319C4}"/>
          </ac:spMkLst>
        </pc:spChg>
        <pc:spChg chg="mod">
          <ac:chgData name="Peter Reinholt Nielsen" userId="f466364d-a6cb-40db-a736-0e9d661d4a9b" providerId="ADAL" clId="{62E5D9AA-0666-4189-A1CF-281D7E817A19}" dt="2020-11-11T18:08:31.063" v="3528" actId="20577"/>
          <ac:spMkLst>
            <pc:docMk/>
            <pc:sldMk cId="3652952133" sldId="309"/>
            <ac:spMk id="40" creationId="{881BD5E2-5B25-4B10-9872-13901304327C}"/>
          </ac:spMkLst>
        </pc:spChg>
        <pc:spChg chg="del mod">
          <ac:chgData name="Peter Reinholt Nielsen" userId="f466364d-a6cb-40db-a736-0e9d661d4a9b" providerId="ADAL" clId="{62E5D9AA-0666-4189-A1CF-281D7E817A19}" dt="2020-11-11T18:08:00.275" v="3509" actId="478"/>
          <ac:spMkLst>
            <pc:docMk/>
            <pc:sldMk cId="3652952133" sldId="309"/>
            <ac:spMk id="41" creationId="{6EEFDB57-5FC7-4D76-882E-7E79CF5C9FD2}"/>
          </ac:spMkLst>
        </pc:spChg>
        <pc:spChg chg="del mod">
          <ac:chgData name="Peter Reinholt Nielsen" userId="f466364d-a6cb-40db-a736-0e9d661d4a9b" providerId="ADAL" clId="{62E5D9AA-0666-4189-A1CF-281D7E817A19}" dt="2020-11-11T18:08:06.823" v="3511" actId="478"/>
          <ac:spMkLst>
            <pc:docMk/>
            <pc:sldMk cId="3652952133" sldId="309"/>
            <ac:spMk id="42" creationId="{2EA20CC2-C3C3-4714-8208-70F947E623EF}"/>
          </ac:spMkLst>
        </pc:spChg>
        <pc:grpChg chg="add mod">
          <ac:chgData name="Peter Reinholt Nielsen" userId="f466364d-a6cb-40db-a736-0e9d661d4a9b" providerId="ADAL" clId="{62E5D9AA-0666-4189-A1CF-281D7E817A19}" dt="2020-11-11T18:02:09.439" v="3245" actId="1076"/>
          <ac:grpSpMkLst>
            <pc:docMk/>
            <pc:sldMk cId="3652952133" sldId="309"/>
            <ac:grpSpMk id="3" creationId="{D10B13C0-6F5F-4186-BB20-21B429AC7BEA}"/>
          </ac:grpSpMkLst>
        </pc:grpChg>
        <pc:grpChg chg="add mod">
          <ac:chgData name="Peter Reinholt Nielsen" userId="f466364d-a6cb-40db-a736-0e9d661d4a9b" providerId="ADAL" clId="{62E5D9AA-0666-4189-A1CF-281D7E817A19}" dt="2020-11-11T18:08:31.063" v="3528" actId="20577"/>
          <ac:grpSpMkLst>
            <pc:docMk/>
            <pc:sldMk cId="3652952133" sldId="309"/>
            <ac:grpSpMk id="32" creationId="{700DCFA9-861E-4C95-822B-0AC3E4785A04}"/>
          </ac:grpSpMkLst>
        </pc:grpChg>
        <pc:grpChg chg="del">
          <ac:chgData name="Peter Reinholt Nielsen" userId="f466364d-a6cb-40db-a736-0e9d661d4a9b" providerId="ADAL" clId="{62E5D9AA-0666-4189-A1CF-281D7E817A19}" dt="2020-11-11T18:01:33.669" v="3241" actId="478"/>
          <ac:grpSpMkLst>
            <pc:docMk/>
            <pc:sldMk cId="3652952133" sldId="309"/>
            <ac:grpSpMk id="39" creationId="{464643E0-77A3-4F71-9B1A-F6B244FB7F90}"/>
          </ac:grpSpMkLst>
        </pc:grpChg>
        <pc:picChg chg="add">
          <ac:chgData name="Peter Reinholt Nielsen" userId="f466364d-a6cb-40db-a736-0e9d661d4a9b" providerId="ADAL" clId="{62E5D9AA-0666-4189-A1CF-281D7E817A19}" dt="2020-11-11T18:01:38.809" v="3243" actId="22"/>
          <ac:picMkLst>
            <pc:docMk/>
            <pc:sldMk cId="3652952133" sldId="309"/>
            <ac:picMk id="2" creationId="{2A1FA330-7024-41EF-B98D-76A8DC571396}"/>
          </ac:picMkLst>
        </pc:picChg>
        <pc:picChg chg="add del">
          <ac:chgData name="Peter Reinholt Nielsen" userId="f466364d-a6cb-40db-a736-0e9d661d4a9b" providerId="ADAL" clId="{62E5D9AA-0666-4189-A1CF-281D7E817A19}" dt="2020-11-11T18:02:17.760" v="3247" actId="22"/>
          <ac:picMkLst>
            <pc:docMk/>
            <pc:sldMk cId="3652952133" sldId="309"/>
            <ac:picMk id="4" creationId="{1C3F12CA-40B5-4EF4-80CA-B7584F9B9C81}"/>
          </ac:picMkLst>
        </pc:picChg>
        <pc:picChg chg="add mod">
          <ac:chgData name="Peter Reinholt Nielsen" userId="f466364d-a6cb-40db-a736-0e9d661d4a9b" providerId="ADAL" clId="{62E5D9AA-0666-4189-A1CF-281D7E817A19}" dt="2020-11-11T18:09:56.243" v="3534" actId="1076"/>
          <ac:picMkLst>
            <pc:docMk/>
            <pc:sldMk cId="3652952133" sldId="309"/>
            <ac:picMk id="5" creationId="{C1B50C86-24A8-4F7E-B17F-1707D6E19ECD}"/>
          </ac:picMkLst>
        </pc:picChg>
      </pc:sldChg>
      <pc:sldChg chg="addSp delSp modSp new mod">
        <pc:chgData name="Peter Reinholt Nielsen" userId="f466364d-a6cb-40db-a736-0e9d661d4a9b" providerId="ADAL" clId="{62E5D9AA-0666-4189-A1CF-281D7E817A19}" dt="2020-11-13T08:41:29.179" v="6597" actId="20577"/>
        <pc:sldMkLst>
          <pc:docMk/>
          <pc:sldMk cId="3092634919" sldId="310"/>
        </pc:sldMkLst>
        <pc:spChg chg="mod">
          <ac:chgData name="Peter Reinholt Nielsen" userId="f466364d-a6cb-40db-a736-0e9d661d4a9b" providerId="ADAL" clId="{62E5D9AA-0666-4189-A1CF-281D7E817A19}" dt="2020-11-11T18:48:55.799" v="4388" actId="20577"/>
          <ac:spMkLst>
            <pc:docMk/>
            <pc:sldMk cId="3092634919" sldId="310"/>
            <ac:spMk id="2" creationId="{89322CB9-7EF5-430F-A1A6-19F91FE0AB34}"/>
          </ac:spMkLst>
        </pc:spChg>
        <pc:spChg chg="del">
          <ac:chgData name="Peter Reinholt Nielsen" userId="f466364d-a6cb-40db-a736-0e9d661d4a9b" providerId="ADAL" clId="{62E5D9AA-0666-4189-A1CF-281D7E817A19}" dt="2020-11-11T18:47:26.203" v="4329"/>
          <ac:spMkLst>
            <pc:docMk/>
            <pc:sldMk cId="3092634919" sldId="310"/>
            <ac:spMk id="3" creationId="{F985A832-8010-47E4-80A4-8B6733598CE4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1" creationId="{4A43250D-D9B4-4DCB-8429-1A5973D5CB3A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3" creationId="{EB1C294C-7A91-45D7-B7F2-A794A48898FD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5" creationId="{390E6891-7814-4300-8F73-A4B0F7E4FC5D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16" creationId="{64448E72-B6B8-49AB-9DED-7B3988848456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18" creationId="{620F8CD7-F0BE-4BA0-B3E0-364DB567A2E4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20" creationId="{0F1E6C3C-065E-4866-8FFA-62204506D73E}"/>
          </ac:spMkLst>
        </pc:spChg>
        <pc:spChg chg="add mod">
          <ac:chgData name="Peter Reinholt Nielsen" userId="f466364d-a6cb-40db-a736-0e9d661d4a9b" providerId="ADAL" clId="{62E5D9AA-0666-4189-A1CF-281D7E817A19}" dt="2020-11-11T18:56:47.375" v="4724" actId="255"/>
          <ac:spMkLst>
            <pc:docMk/>
            <pc:sldMk cId="3092634919" sldId="310"/>
            <ac:spMk id="22" creationId="{4712A8B4-52A0-458E-9694-35DDE459DA1F}"/>
          </ac:spMkLst>
        </pc:spChg>
        <pc:spChg chg="add mod">
          <ac:chgData name="Peter Reinholt Nielsen" userId="f466364d-a6cb-40db-a736-0e9d661d4a9b" providerId="ADAL" clId="{62E5D9AA-0666-4189-A1CF-281D7E817A19}" dt="2020-11-11T18:56:47.375" v="4724" actId="255"/>
          <ac:spMkLst>
            <pc:docMk/>
            <pc:sldMk cId="3092634919" sldId="310"/>
            <ac:spMk id="24" creationId="{1D1B6B8B-57C5-49A0-931C-2B9BF7A4DB13}"/>
          </ac:spMkLst>
        </pc:spChg>
        <pc:spChg chg="add mod">
          <ac:chgData name="Peter Reinholt Nielsen" userId="f466364d-a6cb-40db-a736-0e9d661d4a9b" providerId="ADAL" clId="{62E5D9AA-0666-4189-A1CF-281D7E817A19}" dt="2020-11-13T08:41:29.179" v="6597" actId="20577"/>
          <ac:spMkLst>
            <pc:docMk/>
            <pc:sldMk cId="3092634919" sldId="310"/>
            <ac:spMk id="26" creationId="{ECA82B4E-35B5-4689-BD9C-6B5ECA27F1C0}"/>
          </ac:spMkLst>
        </pc:spChg>
        <pc:grpChg chg="add del mod">
          <ac:chgData name="Peter Reinholt Nielsen" userId="f466364d-a6cb-40db-a736-0e9d661d4a9b" providerId="ADAL" clId="{62E5D9AA-0666-4189-A1CF-281D7E817A19}" dt="2020-11-13T08:33:40.314" v="6596" actId="165"/>
          <ac:grpSpMkLst>
            <pc:docMk/>
            <pc:sldMk cId="3092634919" sldId="310"/>
            <ac:grpSpMk id="3" creationId="{37073AAD-949D-428B-A4AE-DBAF45E21F2C}"/>
          </ac:grpSpMkLst>
        </pc:grp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4" creationId="{29CF739E-5A22-405F-A72B-B43668465A30}"/>
          </ac:picMkLst>
        </pc:picChg>
        <pc:picChg chg="add del mod">
          <ac:chgData name="Peter Reinholt Nielsen" userId="f466364d-a6cb-40db-a736-0e9d661d4a9b" providerId="ADAL" clId="{62E5D9AA-0666-4189-A1CF-281D7E817A19}" dt="2020-11-11T18:47:41.483" v="4341" actId="478"/>
          <ac:picMkLst>
            <pc:docMk/>
            <pc:sldMk cId="3092634919" sldId="310"/>
            <ac:picMk id="6" creationId="{A30FD43C-153C-4F84-BEDD-22B3422C0898}"/>
          </ac:picMkLst>
        </pc:pic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7" creationId="{0ED05261-BBBE-46FC-9DD2-E031938187CC}"/>
          </ac:picMkLst>
        </pc:picChg>
        <pc:picChg chg="add del mod">
          <ac:chgData name="Peter Reinholt Nielsen" userId="f466364d-a6cb-40db-a736-0e9d661d4a9b" providerId="ADAL" clId="{62E5D9AA-0666-4189-A1CF-281D7E817A19}" dt="2020-11-11T18:48:00.863" v="4356"/>
          <ac:picMkLst>
            <pc:docMk/>
            <pc:sldMk cId="3092634919" sldId="310"/>
            <ac:picMk id="9" creationId="{31404CC7-7DB8-49CE-AB0B-7FE3FE598A34}"/>
          </ac:picMkLst>
        </pc:pic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10" creationId="{ECC5698C-2255-4B83-A8BD-9FD3CFE53E2E}"/>
          </ac:picMkLst>
        </pc:picChg>
      </pc:sldChg>
      <pc:sldChg chg="modSp new mod">
        <pc:chgData name="Peter Reinholt Nielsen" userId="f466364d-a6cb-40db-a736-0e9d661d4a9b" providerId="ADAL" clId="{62E5D9AA-0666-4189-A1CF-281D7E817A19}" dt="2020-11-11T19:18:21.837" v="5374" actId="20577"/>
        <pc:sldMkLst>
          <pc:docMk/>
          <pc:sldMk cId="3358769538" sldId="311"/>
        </pc:sldMkLst>
        <pc:spChg chg="mod">
          <ac:chgData name="Peter Reinholt Nielsen" userId="f466364d-a6cb-40db-a736-0e9d661d4a9b" providerId="ADAL" clId="{62E5D9AA-0666-4189-A1CF-281D7E817A19}" dt="2020-11-11T19:10:28.473" v="4961" actId="20577"/>
          <ac:spMkLst>
            <pc:docMk/>
            <pc:sldMk cId="3358769538" sldId="311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18:21.837" v="5374" actId="20577"/>
          <ac:spMkLst>
            <pc:docMk/>
            <pc:sldMk cId="3358769538" sldId="311"/>
            <ac:spMk id="3" creationId="{64199A98-5BC7-490C-BA16-D2D7B42F0258}"/>
          </ac:spMkLst>
        </pc:spChg>
      </pc:sldChg>
      <pc:sldChg chg="modSp add mod">
        <pc:chgData name="Peter Reinholt Nielsen" userId="f466364d-a6cb-40db-a736-0e9d661d4a9b" providerId="ADAL" clId="{62E5D9AA-0666-4189-A1CF-281D7E817A19}" dt="2020-11-11T19:28:50.149" v="6106" actId="20577"/>
        <pc:sldMkLst>
          <pc:docMk/>
          <pc:sldMk cId="671294646" sldId="312"/>
        </pc:sldMkLst>
        <pc:spChg chg="mod">
          <ac:chgData name="Peter Reinholt Nielsen" userId="f466364d-a6cb-40db-a736-0e9d661d4a9b" providerId="ADAL" clId="{62E5D9AA-0666-4189-A1CF-281D7E817A19}" dt="2020-11-11T19:28:50.149" v="6106" actId="20577"/>
          <ac:spMkLst>
            <pc:docMk/>
            <pc:sldMk cId="671294646" sldId="312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20:30.737" v="5621" actId="20577"/>
          <ac:spMkLst>
            <pc:docMk/>
            <pc:sldMk cId="671294646" sldId="312"/>
            <ac:spMk id="3" creationId="{64199A98-5BC7-490C-BA16-D2D7B42F0258}"/>
          </ac:spMkLst>
        </pc:spChg>
      </pc:sldChg>
      <pc:sldChg chg="addSp modSp new mod modAnim">
        <pc:chgData name="Peter Reinholt Nielsen" userId="f466364d-a6cb-40db-a736-0e9d661d4a9b" providerId="ADAL" clId="{62E5D9AA-0666-4189-A1CF-281D7E817A19}" dt="2020-11-11T19:25:55.129" v="6063"/>
        <pc:sldMkLst>
          <pc:docMk/>
          <pc:sldMk cId="1724708049" sldId="313"/>
        </pc:sldMkLst>
        <pc:spChg chg="mod">
          <ac:chgData name="Peter Reinholt Nielsen" userId="f466364d-a6cb-40db-a736-0e9d661d4a9b" providerId="ADAL" clId="{62E5D9AA-0666-4189-A1CF-281D7E817A19}" dt="2020-11-11T19:21:04.978" v="5681" actId="20577"/>
          <ac:spMkLst>
            <pc:docMk/>
            <pc:sldMk cId="1724708049" sldId="313"/>
            <ac:spMk id="2" creationId="{A6837FB5-F656-4A66-8B5F-52F3D0B1DBC9}"/>
          </ac:spMkLst>
        </pc:spChg>
        <pc:spChg chg="mod">
          <ac:chgData name="Peter Reinholt Nielsen" userId="f466364d-a6cb-40db-a736-0e9d661d4a9b" providerId="ADAL" clId="{62E5D9AA-0666-4189-A1CF-281D7E817A19}" dt="2020-11-11T19:25:36.549" v="6062" actId="20577"/>
          <ac:spMkLst>
            <pc:docMk/>
            <pc:sldMk cId="1724708049" sldId="313"/>
            <ac:spMk id="3" creationId="{4F58047B-E1F0-412C-856F-5B2865A5F421}"/>
          </ac:spMkLst>
        </pc:spChg>
        <pc:spChg chg="add mod">
          <ac:chgData name="Peter Reinholt Nielsen" userId="f466364d-a6cb-40db-a736-0e9d661d4a9b" providerId="ADAL" clId="{62E5D9AA-0666-4189-A1CF-281D7E817A19}" dt="2020-11-11T19:25:25.779" v="6057" actId="20577"/>
          <ac:spMkLst>
            <pc:docMk/>
            <pc:sldMk cId="1724708049" sldId="313"/>
            <ac:spMk id="4" creationId="{ECCAE85E-A256-409E-8604-0A47B9D31056}"/>
          </ac:spMkLst>
        </pc:spChg>
      </pc:sldChg>
      <pc:sldChg chg="modSp add mod modAnim modNotesTx">
        <pc:chgData name="Peter Reinholt Nielsen" userId="f466364d-a6cb-40db-a736-0e9d661d4a9b" providerId="ADAL" clId="{62E5D9AA-0666-4189-A1CF-281D7E817A19}" dt="2020-11-11T19:32:28.320" v="6573" actId="20577"/>
        <pc:sldMkLst>
          <pc:docMk/>
          <pc:sldMk cId="1508730786" sldId="314"/>
        </pc:sldMkLst>
        <pc:spChg chg="mod">
          <ac:chgData name="Peter Reinholt Nielsen" userId="f466364d-a6cb-40db-a736-0e9d661d4a9b" providerId="ADAL" clId="{62E5D9AA-0666-4189-A1CF-281D7E817A19}" dt="2020-11-11T19:28:46.249" v="6104" actId="20577"/>
          <ac:spMkLst>
            <pc:docMk/>
            <pc:sldMk cId="1508730786" sldId="314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31:20.561" v="6422" actId="12"/>
          <ac:spMkLst>
            <pc:docMk/>
            <pc:sldMk cId="1508730786" sldId="314"/>
            <ac:spMk id="3" creationId="{64199A98-5BC7-490C-BA16-D2D7B42F0258}"/>
          </ac:spMkLst>
        </pc:spChg>
      </pc:sldChg>
      <pc:sldChg chg="modSp new del mod">
        <pc:chgData name="Peter Reinholt Nielsen" userId="f466364d-a6cb-40db-a736-0e9d661d4a9b" providerId="ADAL" clId="{62E5D9AA-0666-4189-A1CF-281D7E817A19}" dt="2020-11-11T19:28:19.014" v="6077" actId="680"/>
        <pc:sldMkLst>
          <pc:docMk/>
          <pc:sldMk cId="3606211372" sldId="314"/>
        </pc:sldMkLst>
        <pc:spChg chg="mod">
          <ac:chgData name="Peter Reinholt Nielsen" userId="f466364d-a6cb-40db-a736-0e9d661d4a9b" providerId="ADAL" clId="{62E5D9AA-0666-4189-A1CF-281D7E817A19}" dt="2020-11-11T19:28:18.484" v="6076" actId="20577"/>
          <ac:spMkLst>
            <pc:docMk/>
            <pc:sldMk cId="3606211372" sldId="314"/>
            <ac:spMk id="2" creationId="{B151FF42-42F2-47AB-BFDE-18E28FD0AAE1}"/>
          </ac:spMkLst>
        </pc:spChg>
      </pc:sldChg>
      <pc:sldChg chg="modSp add mod">
        <pc:chgData name="Peter Reinholt Nielsen" userId="f466364d-a6cb-40db-a736-0e9d661d4a9b" providerId="ADAL" clId="{62E5D9AA-0666-4189-A1CF-281D7E817A19}" dt="2020-11-12T12:18:21.909" v="6593" actId="27636"/>
        <pc:sldMkLst>
          <pc:docMk/>
          <pc:sldMk cId="109984733" sldId="315"/>
        </pc:sldMkLst>
        <pc:spChg chg="mod">
          <ac:chgData name="Peter Reinholt Nielsen" userId="f466364d-a6cb-40db-a736-0e9d661d4a9b" providerId="ADAL" clId="{62E5D9AA-0666-4189-A1CF-281D7E817A19}" dt="2020-11-12T12:18:21.909" v="6593" actId="27636"/>
          <ac:spMkLst>
            <pc:docMk/>
            <pc:sldMk cId="109984733" sldId="315"/>
            <ac:spMk id="3" creationId="{0F204480-E1EB-4CD9-B059-4CBB08E63D73}"/>
          </ac:spMkLst>
        </pc:spChg>
      </pc:sldChg>
    </pc:docChg>
  </pc:docChgLst>
  <pc:docChgLst>
    <pc:chgData name="Peter Reinholt Nielsen" userId="S::pn@ikast-gym.dk::f466364d-a6cb-40db-a736-0e9d661d4a9b" providerId="AD" clId="Web-{2ABF82DB-8927-4F5E-B818-3DD451CC3AAC}"/>
    <pc:docChg chg="modSld">
      <pc:chgData name="Peter Reinholt Nielsen" userId="S::pn@ikast-gym.dk::f466364d-a6cb-40db-a736-0e9d661d4a9b" providerId="AD" clId="Web-{2ABF82DB-8927-4F5E-B818-3DD451CC3AAC}" dt="2020-11-18T10:21:09.888" v="4" actId="20577"/>
      <pc:docMkLst>
        <pc:docMk/>
      </pc:docMkLst>
      <pc:sldChg chg="modSp">
        <pc:chgData name="Peter Reinholt Nielsen" userId="S::pn@ikast-gym.dk::f466364d-a6cb-40db-a736-0e9d661d4a9b" providerId="AD" clId="Web-{2ABF82DB-8927-4F5E-B818-3DD451CC3AAC}" dt="2020-11-18T10:21:07.169" v="2" actId="20577"/>
        <pc:sldMkLst>
          <pc:docMk/>
          <pc:sldMk cId="3358769538" sldId="311"/>
        </pc:sldMkLst>
        <pc:spChg chg="mod">
          <ac:chgData name="Peter Reinholt Nielsen" userId="S::pn@ikast-gym.dk::f466364d-a6cb-40db-a736-0e9d661d4a9b" providerId="AD" clId="Web-{2ABF82DB-8927-4F5E-B818-3DD451CC3AAC}" dt="2020-11-18T10:21:07.169" v="2" actId="20577"/>
          <ac:spMkLst>
            <pc:docMk/>
            <pc:sldMk cId="3358769538" sldId="311"/>
            <ac:spMk id="2" creationId="{CB0CC343-74CA-4448-A844-3D50F7BF85CF}"/>
          </ac:spMkLst>
        </pc:spChg>
      </pc:sldChg>
    </pc:docChg>
  </pc:docChgLst>
  <pc:docChgLst>
    <pc:chgData name="Peter Reinholt Nielsen" userId="S::pn@ikast-gym.dk::f466364d-a6cb-40db-a736-0e9d661d4a9b" providerId="AD" clId="Web-{0D8138D4-3879-49B3-91D9-CDA4942C3992}"/>
    <pc:docChg chg="modSld">
      <pc:chgData name="Peter Reinholt Nielsen" userId="S::pn@ikast-gym.dk::f466364d-a6cb-40db-a736-0e9d661d4a9b" providerId="AD" clId="Web-{0D8138D4-3879-49B3-91D9-CDA4942C3992}" dt="2020-11-19T15:13:29.408" v="265" actId="14100"/>
      <pc:docMkLst>
        <pc:docMk/>
      </pc:docMkLst>
      <pc:sldChg chg="addSp delSp modSp">
        <pc:chgData name="Peter Reinholt Nielsen" userId="S::pn@ikast-gym.dk::f466364d-a6cb-40db-a736-0e9d661d4a9b" providerId="AD" clId="Web-{0D8138D4-3879-49B3-91D9-CDA4942C3992}" dt="2020-11-19T15:13:29.408" v="265" actId="14100"/>
        <pc:sldMkLst>
          <pc:docMk/>
          <pc:sldMk cId="123331337" sldId="302"/>
        </pc:sldMkLst>
        <pc:spChg chg="add mod">
          <ac:chgData name="Peter Reinholt Nielsen" userId="S::pn@ikast-gym.dk::f466364d-a6cb-40db-a736-0e9d661d4a9b" providerId="AD" clId="Web-{0D8138D4-3879-49B3-91D9-CDA4942C3992}" dt="2020-11-19T15:13:29.408" v="265" actId="14100"/>
          <ac:spMkLst>
            <pc:docMk/>
            <pc:sldMk cId="123331337" sldId="302"/>
            <ac:spMk id="4" creationId="{97BA2B50-922A-4758-938E-8E4DF396C534}"/>
          </ac:spMkLst>
        </pc:spChg>
        <pc:spChg chg="add mod ord">
          <ac:chgData name="Peter Reinholt Nielsen" userId="S::pn@ikast-gym.dk::f466364d-a6cb-40db-a736-0e9d661d4a9b" providerId="AD" clId="Web-{0D8138D4-3879-49B3-91D9-CDA4942C3992}" dt="2020-11-19T14:51:54.154" v="144"/>
          <ac:spMkLst>
            <pc:docMk/>
            <pc:sldMk cId="123331337" sldId="302"/>
            <ac:spMk id="5" creationId="{62247F10-D80C-4ADC-A81B-184864FAD584}"/>
          </ac:spMkLst>
        </pc:spChg>
        <pc:spChg chg="add mod">
          <ac:chgData name="Peter Reinholt Nielsen" userId="S::pn@ikast-gym.dk::f466364d-a6cb-40db-a736-0e9d661d4a9b" providerId="AD" clId="Web-{0D8138D4-3879-49B3-91D9-CDA4942C3992}" dt="2020-11-19T15:13:24.236" v="264" actId="1076"/>
          <ac:spMkLst>
            <pc:docMk/>
            <pc:sldMk cId="123331337" sldId="302"/>
            <ac:spMk id="7" creationId="{F94F968C-939C-4301-9227-C9768B87D8FD}"/>
          </ac:spMkLst>
        </pc:spChg>
        <pc:picChg chg="del">
          <ac:chgData name="Peter Reinholt Nielsen" userId="S::pn@ikast-gym.dk::f466364d-a6cb-40db-a736-0e9d661d4a9b" providerId="AD" clId="Web-{0D8138D4-3879-49B3-91D9-CDA4942C3992}" dt="2020-11-19T14:48:31.261" v="0"/>
          <ac:picMkLst>
            <pc:docMk/>
            <pc:sldMk cId="123331337" sldId="302"/>
            <ac:picMk id="9" creationId="{35A2E93B-491D-4B7C-8373-0D9D8DF1815E}"/>
          </ac:picMkLst>
        </pc:picChg>
        <pc:picChg chg="del">
          <ac:chgData name="Peter Reinholt Nielsen" userId="S::pn@ikast-gym.dk::f466364d-a6cb-40db-a736-0e9d661d4a9b" providerId="AD" clId="Web-{0D8138D4-3879-49B3-91D9-CDA4942C3992}" dt="2020-11-19T15:12:19.282" v="155"/>
          <ac:picMkLst>
            <pc:docMk/>
            <pc:sldMk cId="123331337" sldId="302"/>
            <ac:picMk id="10" creationId="{1424D891-2030-45A9-90D5-53145A8F136B}"/>
          </ac:picMkLst>
        </pc:picChg>
        <pc:picChg chg="del">
          <ac:chgData name="Peter Reinholt Nielsen" userId="S::pn@ikast-gym.dk::f466364d-a6cb-40db-a736-0e9d661d4a9b" providerId="AD" clId="Web-{0D8138D4-3879-49B3-91D9-CDA4942C3992}" dt="2020-11-19T14:51:56.030" v="145"/>
          <ac:picMkLst>
            <pc:docMk/>
            <pc:sldMk cId="123331337" sldId="302"/>
            <ac:picMk id="11" creationId="{632D8BBB-595D-4C16-B138-523577B933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256DF-9E7C-4426-8484-A173E3330367}" type="datetimeFigureOut">
              <a:rPr lang="da-DK" smtClean="0"/>
              <a:t>19-11-2020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AAB8D-BE43-4941-9DD1-08CFDFA47F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63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Der er en artikel i ressourcerummet, hvor man har forsøgt at oxidere kulpartiklerne. Det øger evnen til at binde mere hydrofile molekyler.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6AAB8D-BE43-4941-9DD1-08CFDFA47F5D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42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com/slide/13481156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5</a:t>
            </a:r>
          </a:p>
          <a:p>
            <a:pPr algn="l"/>
            <a:r>
              <a:rPr lang="da-DK" sz="2000" dirty="0"/>
              <a:t>Kemisk rensning af vand.</a:t>
            </a:r>
          </a:p>
          <a:p>
            <a:pPr algn="l"/>
            <a:endParaRPr lang="en-GB" sz="2000" dirty="0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8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e 38">
            <a:extLst>
              <a:ext uri="{FF2B5EF4-FFF2-40B4-BE49-F238E27FC236}">
                <a16:creationId xmlns:a16="http://schemas.microsoft.com/office/drawing/2014/main" id="{464643E0-77A3-4F71-9B1A-F6B244FB7F90}"/>
              </a:ext>
            </a:extLst>
          </p:cNvPr>
          <p:cNvGrpSpPr/>
          <p:nvPr/>
        </p:nvGrpSpPr>
        <p:grpSpPr>
          <a:xfrm>
            <a:off x="906580" y="804376"/>
            <a:ext cx="6361658" cy="5752732"/>
            <a:chOff x="906580" y="804376"/>
            <a:chExt cx="6361658" cy="5752732"/>
          </a:xfrm>
        </p:grpSpPr>
        <p:sp>
          <p:nvSpPr>
            <p:cNvPr id="8" name="Rektangel: afrundede hjørner 7">
              <a:extLst>
                <a:ext uri="{FF2B5EF4-FFF2-40B4-BE49-F238E27FC236}">
                  <a16:creationId xmlns:a16="http://schemas.microsoft.com/office/drawing/2014/main" id="{7FCB9821-91B6-41DB-9FBB-C83B8E26D8E3}"/>
                </a:ext>
              </a:extLst>
            </p:cNvPr>
            <p:cNvSpPr/>
            <p:nvPr/>
          </p:nvSpPr>
          <p:spPr>
            <a:xfrm>
              <a:off x="1227011" y="804376"/>
              <a:ext cx="5924066" cy="5752732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8B081A71-4138-46AD-B626-A550F4321744}"/>
                </a:ext>
              </a:extLst>
            </p:cNvPr>
            <p:cNvGrpSpPr/>
            <p:nvPr/>
          </p:nvGrpSpPr>
          <p:grpSpPr>
            <a:xfrm>
              <a:off x="906580" y="1312331"/>
              <a:ext cx="6361658" cy="5102426"/>
              <a:chOff x="906580" y="1312331"/>
              <a:chExt cx="6361658" cy="5102426"/>
            </a:xfrm>
          </p:grpSpPr>
          <p:pic>
            <p:nvPicPr>
              <p:cNvPr id="13" name="Billede 12">
                <a:extLst>
                  <a:ext uri="{FF2B5EF4-FFF2-40B4-BE49-F238E27FC236}">
                    <a16:creationId xmlns:a16="http://schemas.microsoft.com/office/drawing/2014/main" id="{CCB944E3-DA34-4F91-94CC-FC89942C3B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16504" y="4817303"/>
                <a:ext cx="2951350" cy="1597454"/>
              </a:xfrm>
              <a:prstGeom prst="rect">
                <a:avLst/>
              </a:prstGeom>
            </p:spPr>
          </p:pic>
          <p:cxnSp>
            <p:nvCxnSpPr>
              <p:cNvPr id="10" name="Lige forbindelse 9">
                <a:extLst>
                  <a:ext uri="{FF2B5EF4-FFF2-40B4-BE49-F238E27FC236}">
                    <a16:creationId xmlns:a16="http://schemas.microsoft.com/office/drawing/2014/main" id="{79CFE1CF-8405-4468-94CF-54F32770C77F}"/>
                  </a:ext>
                </a:extLst>
              </p:cNvPr>
              <p:cNvCxnSpPr/>
              <p:nvPr/>
            </p:nvCxnSpPr>
            <p:spPr>
              <a:xfrm>
                <a:off x="1227011" y="4379622"/>
                <a:ext cx="5924066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Lige forbindelse 10">
                <a:extLst>
                  <a:ext uri="{FF2B5EF4-FFF2-40B4-BE49-F238E27FC236}">
                    <a16:creationId xmlns:a16="http://schemas.microsoft.com/office/drawing/2014/main" id="{739AEA1F-E1A6-412C-BF64-40BB1654BCC5}"/>
                  </a:ext>
                </a:extLst>
              </p:cNvPr>
              <p:cNvCxnSpPr/>
              <p:nvPr/>
            </p:nvCxnSpPr>
            <p:spPr>
              <a:xfrm>
                <a:off x="1227011" y="2458985"/>
                <a:ext cx="5924066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" name="Billede 14">
                <a:extLst>
                  <a:ext uri="{FF2B5EF4-FFF2-40B4-BE49-F238E27FC236}">
                    <a16:creationId xmlns:a16="http://schemas.microsoft.com/office/drawing/2014/main" id="{DC2E4D4E-F37E-4946-B601-1A37AEFCD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5986" y="2857895"/>
                <a:ext cx="2098750" cy="1583488"/>
              </a:xfrm>
              <a:prstGeom prst="rect">
                <a:avLst/>
              </a:prstGeom>
            </p:spPr>
          </p:pic>
          <p:sp>
            <p:nvSpPr>
              <p:cNvPr id="16" name="Tekstfelt 15">
                <a:extLst>
                  <a:ext uri="{FF2B5EF4-FFF2-40B4-BE49-F238E27FC236}">
                    <a16:creationId xmlns:a16="http://schemas.microsoft.com/office/drawing/2014/main" id="{6935BE06-A532-4784-9099-BCF166195936}"/>
                  </a:ext>
                </a:extLst>
              </p:cNvPr>
              <p:cNvSpPr txBox="1"/>
              <p:nvPr/>
            </p:nvSpPr>
            <p:spPr>
              <a:xfrm>
                <a:off x="3758728" y="4468732"/>
                <a:ext cx="79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/>
                  <a:t>vand</a:t>
                </a:r>
              </a:p>
            </p:txBody>
          </p:sp>
          <p:sp>
            <p:nvSpPr>
              <p:cNvPr id="20" name="Tekstfelt 19">
                <a:extLst>
                  <a:ext uri="{FF2B5EF4-FFF2-40B4-BE49-F238E27FC236}">
                    <a16:creationId xmlns:a16="http://schemas.microsoft.com/office/drawing/2014/main" id="{9CC1EA3A-CBEC-4B97-8013-90FF4E94619C}"/>
                  </a:ext>
                </a:extLst>
              </p:cNvPr>
              <p:cNvSpPr txBox="1"/>
              <p:nvPr/>
            </p:nvSpPr>
            <p:spPr>
              <a:xfrm>
                <a:off x="3645877" y="2596949"/>
                <a:ext cx="10166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/>
                  <a:t>benzin</a:t>
                </a:r>
              </a:p>
            </p:txBody>
          </p:sp>
          <p:sp>
            <p:nvSpPr>
              <p:cNvPr id="21" name="Tekstfelt 20">
                <a:extLst>
                  <a:ext uri="{FF2B5EF4-FFF2-40B4-BE49-F238E27FC236}">
                    <a16:creationId xmlns:a16="http://schemas.microsoft.com/office/drawing/2014/main" id="{3D4C1853-CC27-4333-9463-12ABC6433B0D}"/>
                  </a:ext>
                </a:extLst>
              </p:cNvPr>
              <p:cNvSpPr txBox="1"/>
              <p:nvPr/>
            </p:nvSpPr>
            <p:spPr>
              <a:xfrm rot="16200000">
                <a:off x="1784637" y="4014175"/>
                <a:ext cx="6772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4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⇌</a:t>
                </a:r>
                <a:endParaRPr lang="da-DK" sz="4400" dirty="0"/>
              </a:p>
            </p:txBody>
          </p:sp>
          <p:sp>
            <p:nvSpPr>
              <p:cNvPr id="28" name="Tekstfelt 27">
                <a:extLst>
                  <a:ext uri="{FF2B5EF4-FFF2-40B4-BE49-F238E27FC236}">
                    <a16:creationId xmlns:a16="http://schemas.microsoft.com/office/drawing/2014/main" id="{B39FDDB9-6BCA-40CE-830D-0188A3FCB8F0}"/>
                  </a:ext>
                </a:extLst>
              </p:cNvPr>
              <p:cNvSpPr txBox="1"/>
              <p:nvPr/>
            </p:nvSpPr>
            <p:spPr>
              <a:xfrm>
                <a:off x="906580" y="131233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da-DK" dirty="0"/>
              </a:p>
            </p:txBody>
          </p:sp>
          <p:pic>
            <p:nvPicPr>
              <p:cNvPr id="14" name="Billede 13">
                <a:extLst>
                  <a:ext uri="{FF2B5EF4-FFF2-40B4-BE49-F238E27FC236}">
                    <a16:creationId xmlns:a16="http://schemas.microsoft.com/office/drawing/2014/main" id="{43E22205-083A-4B17-9110-DF9ED4D93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39972" y="4855618"/>
                <a:ext cx="2928266" cy="1497714"/>
              </a:xfrm>
              <a:prstGeom prst="rect">
                <a:avLst/>
              </a:prstGeom>
            </p:spPr>
          </p:pic>
          <p:sp>
            <p:nvSpPr>
              <p:cNvPr id="17" name="Tekstfelt 16">
                <a:extLst>
                  <a:ext uri="{FF2B5EF4-FFF2-40B4-BE49-F238E27FC236}">
                    <a16:creationId xmlns:a16="http://schemas.microsoft.com/office/drawing/2014/main" id="{BBB45110-C218-4DA1-9E31-18BBB7B2C339}"/>
                  </a:ext>
                </a:extLst>
              </p:cNvPr>
              <p:cNvSpPr txBox="1"/>
              <p:nvPr/>
            </p:nvSpPr>
            <p:spPr>
              <a:xfrm>
                <a:off x="3774835" y="5236310"/>
                <a:ext cx="4732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⇌</a:t>
                </a:r>
                <a:endParaRPr lang="da-DK" sz="2400" dirty="0"/>
              </a:p>
            </p:txBody>
          </p:sp>
          <p:sp>
            <p:nvSpPr>
              <p:cNvPr id="27" name="Tekstfelt 26">
                <a:extLst>
                  <a:ext uri="{FF2B5EF4-FFF2-40B4-BE49-F238E27FC236}">
                    <a16:creationId xmlns:a16="http://schemas.microsoft.com/office/drawing/2014/main" id="{476627AA-D00B-464B-BDDC-5D0B997A4B95}"/>
                  </a:ext>
                </a:extLst>
              </p:cNvPr>
              <p:cNvSpPr txBox="1"/>
              <p:nvPr/>
            </p:nvSpPr>
            <p:spPr>
              <a:xfrm>
                <a:off x="2969731" y="5236309"/>
                <a:ext cx="429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+</a:t>
                </a:r>
                <a:endParaRPr lang="da-DK" sz="2400" dirty="0"/>
              </a:p>
            </p:txBody>
          </p:sp>
          <p:sp>
            <p:nvSpPr>
              <p:cNvPr id="33" name="Tekstfelt 32">
                <a:extLst>
                  <a:ext uri="{FF2B5EF4-FFF2-40B4-BE49-F238E27FC236}">
                    <a16:creationId xmlns:a16="http://schemas.microsoft.com/office/drawing/2014/main" id="{277393F6-B25F-486C-8A41-56BCFB5FEF34}"/>
                  </a:ext>
                </a:extLst>
              </p:cNvPr>
              <p:cNvSpPr txBox="1"/>
              <p:nvPr/>
            </p:nvSpPr>
            <p:spPr>
              <a:xfrm>
                <a:off x="5844244" y="5236309"/>
                <a:ext cx="429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+</a:t>
                </a:r>
                <a:endParaRPr lang="da-DK" sz="2400" dirty="0"/>
              </a:p>
            </p:txBody>
          </p:sp>
        </p:grp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5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38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fordelingskonstanten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og pH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8135816" y="4947145"/>
            <a:ext cx="284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Den korresponderende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felt 36">
                <a:extLst>
                  <a:ext uri="{FF2B5EF4-FFF2-40B4-BE49-F238E27FC236}">
                    <a16:creationId xmlns:a16="http://schemas.microsoft.com/office/drawing/2014/main" id="{11C2176A-77AB-44C6-98F0-6D0CEDC319C4}"/>
                  </a:ext>
                </a:extLst>
              </p:cNvPr>
              <p:cNvSpPr txBox="1"/>
              <p:nvPr/>
            </p:nvSpPr>
            <p:spPr>
              <a:xfrm>
                <a:off x="8005575" y="5400433"/>
                <a:ext cx="3177280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7" name="Tekstfelt 36">
                <a:extLst>
                  <a:ext uri="{FF2B5EF4-FFF2-40B4-BE49-F238E27FC236}">
                    <a16:creationId xmlns:a16="http://schemas.microsoft.com/office/drawing/2014/main" id="{11C2176A-77AB-44C6-98F0-6D0CEDC31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575" y="5400433"/>
                <a:ext cx="3177280" cy="5873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47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og pH</a:t>
            </a: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D10B13C0-6F5F-4186-BB20-21B429AC7BEA}"/>
              </a:ext>
            </a:extLst>
          </p:cNvPr>
          <p:cNvGrpSpPr/>
          <p:nvPr/>
        </p:nvGrpSpPr>
        <p:grpSpPr>
          <a:xfrm>
            <a:off x="3274646" y="1609971"/>
            <a:ext cx="4343881" cy="4377802"/>
            <a:chOff x="7471508" y="1609971"/>
            <a:chExt cx="4343881" cy="43778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kstfelt 21">
                  <a:extLst>
                    <a:ext uri="{FF2B5EF4-FFF2-40B4-BE49-F238E27FC236}">
                      <a16:creationId xmlns:a16="http://schemas.microsoft.com/office/drawing/2014/main" id="{7BF416ED-6168-4712-923F-C31D308E323F}"/>
                    </a:ext>
                  </a:extLst>
                </p:cNvPr>
                <p:cNvSpPr txBox="1"/>
                <p:nvPr/>
              </p:nvSpPr>
              <p:spPr>
                <a:xfrm>
                  <a:off x="7561385" y="2121878"/>
                  <a:ext cx="39495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𝐶𝑂𝑂𝐻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⇌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𝐶𝑂𝑂𝐻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𝑏𝑒𝑛𝑧𝑖𝑛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da-DK" dirty="0"/>
                    <a:t> </a:t>
                  </a:r>
                </a:p>
              </p:txBody>
            </p:sp>
          </mc:Choice>
          <mc:Fallback xmlns="">
            <p:sp>
              <p:nvSpPr>
                <p:cNvPr id="22" name="Tekstfelt 21">
                  <a:extLst>
                    <a:ext uri="{FF2B5EF4-FFF2-40B4-BE49-F238E27FC236}">
                      <a16:creationId xmlns:a16="http://schemas.microsoft.com/office/drawing/2014/main" id="{7BF416ED-6168-4712-923F-C31D308E32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1385" y="2121878"/>
                  <a:ext cx="3949543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160" t="-2174" r="-617" b="-32609"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748294D9-4EDD-4C72-9353-1D24C0E28494}"/>
                </a:ext>
              </a:extLst>
            </p:cNvPr>
            <p:cNvSpPr txBox="1"/>
            <p:nvPr/>
          </p:nvSpPr>
          <p:spPr>
            <a:xfrm>
              <a:off x="7471508" y="1609971"/>
              <a:ext cx="2172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Fordelingsligevægten</a:t>
              </a:r>
            </a:p>
          </p:txBody>
        </p:sp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306009DF-BDCC-4763-A691-8C846C7DE661}"/>
                </a:ext>
              </a:extLst>
            </p:cNvPr>
            <p:cNvSpPr txBox="1"/>
            <p:nvPr/>
          </p:nvSpPr>
          <p:spPr>
            <a:xfrm>
              <a:off x="7471508" y="3344985"/>
              <a:ext cx="4343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Ligevægtskonstanten</a:t>
              </a:r>
              <a:r>
                <a:rPr lang="da-DK" dirty="0"/>
                <a:t> = fordelingskonstanten</a:t>
              </a:r>
              <a:endParaRPr lang="da-DK" u="sng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felt 24">
                  <a:extLst>
                    <a:ext uri="{FF2B5EF4-FFF2-40B4-BE49-F238E27FC236}">
                      <a16:creationId xmlns:a16="http://schemas.microsoft.com/office/drawing/2014/main" id="{B0368505-CA6E-4C58-BEA1-823EB7111A0C}"/>
                    </a:ext>
                  </a:extLst>
                </p:cNvPr>
                <p:cNvSpPr txBox="1"/>
                <p:nvPr/>
              </p:nvSpPr>
              <p:spPr>
                <a:xfrm>
                  <a:off x="7931326" y="3950676"/>
                  <a:ext cx="3209661" cy="5873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  <m:r>
                          <a:rPr lang="da-DK" i="1"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25" name="Tekstfelt 24">
                  <a:extLst>
                    <a:ext uri="{FF2B5EF4-FFF2-40B4-BE49-F238E27FC236}">
                      <a16:creationId xmlns:a16="http://schemas.microsoft.com/office/drawing/2014/main" id="{B0368505-CA6E-4C58-BEA1-823EB7111A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326" y="3950676"/>
                  <a:ext cx="3209661" cy="58734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kstfelt 28">
              <a:extLst>
                <a:ext uri="{FF2B5EF4-FFF2-40B4-BE49-F238E27FC236}">
                  <a16:creationId xmlns:a16="http://schemas.microsoft.com/office/drawing/2014/main" id="{8498844A-EE70-4852-82BE-DAB4A6D7BB1D}"/>
                </a:ext>
              </a:extLst>
            </p:cNvPr>
            <p:cNvSpPr txBox="1"/>
            <p:nvPr/>
          </p:nvSpPr>
          <p:spPr>
            <a:xfrm>
              <a:off x="8135816" y="4947145"/>
              <a:ext cx="2843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Den korresponderende base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kstfelt 36">
                  <a:extLst>
                    <a:ext uri="{FF2B5EF4-FFF2-40B4-BE49-F238E27FC236}">
                      <a16:creationId xmlns:a16="http://schemas.microsoft.com/office/drawing/2014/main" id="{11C2176A-77AB-44C6-98F0-6D0CEDC319C4}"/>
                    </a:ext>
                  </a:extLst>
                </p:cNvPr>
                <p:cNvSpPr txBox="1"/>
                <p:nvPr/>
              </p:nvSpPr>
              <p:spPr>
                <a:xfrm>
                  <a:off x="8005575" y="5400433"/>
                  <a:ext cx="3177280" cy="5873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</m:t>
                            </m:r>
                            <m:sSup>
                              <m:sSup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</m:t>
                            </m:r>
                            <m:sSup>
                              <m:sSup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  <m:r>
                          <a:rPr lang="da-DK" i="1"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37" name="Tekstfelt 36">
                  <a:extLst>
                    <a:ext uri="{FF2B5EF4-FFF2-40B4-BE49-F238E27FC236}">
                      <a16:creationId xmlns:a16="http://schemas.microsoft.com/office/drawing/2014/main" id="{11C2176A-77AB-44C6-98F0-6D0CEDC319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5575" y="5400433"/>
                  <a:ext cx="3177280" cy="58734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" name="Billede 1">
            <a:extLst>
              <a:ext uri="{FF2B5EF4-FFF2-40B4-BE49-F238E27FC236}">
                <a16:creationId xmlns:a16="http://schemas.microsoft.com/office/drawing/2014/main" id="{2A1FA330-7024-41EF-B98D-76A8DC571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28" y="4182146"/>
            <a:ext cx="2780804" cy="2386564"/>
          </a:xfrm>
          <a:prstGeom prst="rect">
            <a:avLst/>
          </a:prstGeom>
        </p:spPr>
      </p:pic>
      <p:grpSp>
        <p:nvGrpSpPr>
          <p:cNvPr id="32" name="Gruppe 31">
            <a:extLst>
              <a:ext uri="{FF2B5EF4-FFF2-40B4-BE49-F238E27FC236}">
                <a16:creationId xmlns:a16="http://schemas.microsoft.com/office/drawing/2014/main" id="{700DCFA9-861E-4C95-822B-0AC3E4785A04}"/>
              </a:ext>
            </a:extLst>
          </p:cNvPr>
          <p:cNvGrpSpPr/>
          <p:nvPr/>
        </p:nvGrpSpPr>
        <p:grpSpPr>
          <a:xfrm>
            <a:off x="7662988" y="2102337"/>
            <a:ext cx="3533468" cy="2415497"/>
            <a:chOff x="7471508" y="2121878"/>
            <a:chExt cx="3533468" cy="24154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kstfelt 33">
                  <a:extLst>
                    <a:ext uri="{FF2B5EF4-FFF2-40B4-BE49-F238E27FC236}">
                      <a16:creationId xmlns:a16="http://schemas.microsoft.com/office/drawing/2014/main" id="{7205A7C4-DCE9-4923-861E-4AC71E38E023}"/>
                    </a:ext>
                  </a:extLst>
                </p:cNvPr>
                <p:cNvSpPr txBox="1"/>
                <p:nvPr/>
              </p:nvSpPr>
              <p:spPr>
                <a:xfrm>
                  <a:off x="7561385" y="2121878"/>
                  <a:ext cx="1041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34" name="Tekstfelt 33">
                  <a:extLst>
                    <a:ext uri="{FF2B5EF4-FFF2-40B4-BE49-F238E27FC236}">
                      <a16:creationId xmlns:a16="http://schemas.microsoft.com/office/drawing/2014/main" id="{7205A7C4-DCE9-4923-861E-4AC71E38E0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1385" y="2121878"/>
                  <a:ext cx="104195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kstfelt 35">
              <a:extLst>
                <a:ext uri="{FF2B5EF4-FFF2-40B4-BE49-F238E27FC236}">
                  <a16:creationId xmlns:a16="http://schemas.microsoft.com/office/drawing/2014/main" id="{1738B612-05CC-4E0A-BF6D-4BA42A850EBB}"/>
                </a:ext>
              </a:extLst>
            </p:cNvPr>
            <p:cNvSpPr txBox="1"/>
            <p:nvPr/>
          </p:nvSpPr>
          <p:spPr>
            <a:xfrm>
              <a:off x="7471508" y="3344985"/>
              <a:ext cx="3533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Fordelingsforholdet</a:t>
              </a:r>
              <a:r>
                <a:rPr lang="da-DK" dirty="0"/>
                <a:t> afhænger af pH</a:t>
              </a:r>
              <a:endParaRPr lang="da-DK" u="sng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kstfelt 39">
                  <a:extLst>
                    <a:ext uri="{FF2B5EF4-FFF2-40B4-BE49-F238E27FC236}">
                      <a16:creationId xmlns:a16="http://schemas.microsoft.com/office/drawing/2014/main" id="{881BD5E2-5B25-4B10-9872-13901304327C}"/>
                    </a:ext>
                  </a:extLst>
                </p:cNvPr>
                <p:cNvSpPr txBox="1"/>
                <p:nvPr/>
              </p:nvSpPr>
              <p:spPr>
                <a:xfrm>
                  <a:off x="7931326" y="3950676"/>
                  <a:ext cx="2830903" cy="5866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40" name="Tekstfelt 39">
                  <a:extLst>
                    <a:ext uri="{FF2B5EF4-FFF2-40B4-BE49-F238E27FC236}">
                      <a16:creationId xmlns:a16="http://schemas.microsoft.com/office/drawing/2014/main" id="{881BD5E2-5B25-4B10-9872-1390130432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326" y="3950676"/>
                  <a:ext cx="2830903" cy="5866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Billede 4">
            <a:extLst>
              <a:ext uri="{FF2B5EF4-FFF2-40B4-BE49-F238E27FC236}">
                <a16:creationId xmlns:a16="http://schemas.microsoft.com/office/drawing/2014/main" id="{C1B50C86-24A8-4F7E-B17F-1707D6E19E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2360" y="-117"/>
            <a:ext cx="3846642" cy="3207382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7A453508-0DF3-400C-B80B-D3D4E5A3BF25}"/>
              </a:ext>
            </a:extLst>
          </p:cNvPr>
          <p:cNvSpPr txBox="1"/>
          <p:nvPr/>
        </p:nvSpPr>
        <p:spPr>
          <a:xfrm>
            <a:off x="7926399" y="6228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logD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A9BBE6A-D898-4F2E-AED2-2861F1A0F30E}"/>
              </a:ext>
            </a:extLst>
          </p:cNvPr>
          <p:cNvSpPr txBox="1"/>
          <p:nvPr/>
        </p:nvSpPr>
        <p:spPr>
          <a:xfrm>
            <a:off x="11128418" y="2712357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</a:t>
            </a:r>
          </a:p>
        </p:txBody>
      </p:sp>
    </p:spTree>
    <p:extLst>
      <p:ext uri="{BB962C8B-B14F-4D97-AF65-F5344CB8AC3E}">
        <p14:creationId xmlns:p14="http://schemas.microsoft.com/office/powerpoint/2010/main" val="3652952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2247F10-D80C-4ADC-A81B-184864FAD584}"/>
              </a:ext>
            </a:extLst>
          </p:cNvPr>
          <p:cNvSpPr txBox="1"/>
          <p:nvPr/>
        </p:nvSpPr>
        <p:spPr>
          <a:xfrm>
            <a:off x="4266640" y="4598333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dirty="0"/>
              <a:t>Billede af aktivt kul. F.eks. </a:t>
            </a:r>
          </a:p>
          <a:p>
            <a:r>
              <a:rPr lang="da-DK" dirty="0">
                <a:ea typeface="+mn-lt"/>
                <a:cs typeface="+mn-lt"/>
              </a:rPr>
              <a:t>https://www.goodhousekeeping.com/health/diet-nutrition/a20706713/what-is-activated-charcoal-good-for/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Rensning af vand.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Aktivt kul kan fjerne mange stoffer fra vand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lie</a:t>
            </a:r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5D9F3CFF-3756-494B-B5BA-03077FC68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4411" y="2749364"/>
            <a:ext cx="3826622" cy="3284114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97BA2B50-922A-4758-938E-8E4DF396C534}"/>
              </a:ext>
            </a:extLst>
          </p:cNvPr>
          <p:cNvSpPr txBox="1"/>
          <p:nvPr/>
        </p:nvSpPr>
        <p:spPr>
          <a:xfrm>
            <a:off x="914400" y="2608729"/>
            <a:ext cx="586291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dirty="0">
                <a:cs typeface="Calibri"/>
              </a:rPr>
              <a:t>Billede af </a:t>
            </a:r>
            <a:r>
              <a:rPr lang="da-DK" dirty="0" err="1">
                <a:cs typeface="Calibri"/>
              </a:rPr>
              <a:t>graphenstruktur</a:t>
            </a:r>
            <a:r>
              <a:rPr lang="da-DK" dirty="0">
                <a:cs typeface="Calibri"/>
              </a:rPr>
              <a:t> med p-orbitaler. F.eks. </a:t>
            </a:r>
            <a:r>
              <a:rPr lang="da-DK" dirty="0">
                <a:ea typeface="+mn-lt"/>
                <a:cs typeface="+mn-lt"/>
                <a:hlinkClick r:id="rId3"/>
              </a:rPr>
              <a:t>https://slideplayer.com/slide/13481156/</a:t>
            </a:r>
            <a:r>
              <a:rPr lang="da-DK" dirty="0">
                <a:ea typeface="+mn-lt"/>
                <a:cs typeface="+mn-lt"/>
              </a:rPr>
              <a:t> lysbillede 30.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94F968C-939C-4301-9227-C9768B87D8FD}"/>
              </a:ext>
            </a:extLst>
          </p:cNvPr>
          <p:cNvSpPr txBox="1"/>
          <p:nvPr/>
        </p:nvSpPr>
        <p:spPr>
          <a:xfrm>
            <a:off x="841562" y="4597774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dirty="0"/>
              <a:t>Billede af grafit struktur uden orbitaler. F.eks. figur 54 i Basiskemi C (uden diamant)</a:t>
            </a:r>
            <a:endParaRPr lang="da-DK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31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</a:t>
            </a:r>
            <a:r>
              <a:rPr lang="da-DK" dirty="0" err="1"/>
              <a:t>bromthymolblåt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</a:t>
            </a:r>
            <a:r>
              <a:rPr lang="da-DK" dirty="0" err="1"/>
              <a:t>bromthymolblå</a:t>
            </a:r>
            <a:r>
              <a:rPr lang="da-DK" dirty="0"/>
              <a:t> et polært eller et upolært molekyle?</a:t>
            </a:r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r>
              <a:rPr lang="da-DK" sz="2000" dirty="0"/>
              <a:t>(OBS! Tegningen viser ikke H-atomer, som er bundet til C-atomer)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Man skal forestille sig H-atomer, så alle C-atomer har fire bindinger.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9C6376E-B54E-4F9E-9653-90EA01DB0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858" y="1943469"/>
            <a:ext cx="4038600" cy="37338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0CF1D2D6-63F5-48F3-B564-D4627B955F2F}"/>
              </a:ext>
            </a:extLst>
          </p:cNvPr>
          <p:cNvSpPr txBox="1"/>
          <p:nvPr/>
        </p:nvSpPr>
        <p:spPr>
          <a:xfrm>
            <a:off x="8327254" y="5264458"/>
            <a:ext cx="16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bromthymolblå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05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</a:t>
            </a:r>
            <a:r>
              <a:rPr lang="da-DK" dirty="0" err="1"/>
              <a:t>bromthymolblåt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</a:t>
            </a:r>
            <a:r>
              <a:rPr lang="da-DK" dirty="0" err="1"/>
              <a:t>bromthymolblå</a:t>
            </a:r>
            <a:r>
              <a:rPr lang="da-DK" dirty="0"/>
              <a:t> et polært eller et upolært molekyle?</a:t>
            </a:r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r>
              <a:rPr lang="da-DK" sz="2000" dirty="0"/>
              <a:t>(OBS! Tegningen viser ikke H-atomer, som er bundet til C-atomer)</a:t>
            </a:r>
          </a:p>
          <a:p>
            <a:pPr marL="0" indent="0">
              <a:buNone/>
            </a:pPr>
            <a:r>
              <a:rPr lang="da-DK" sz="2000" dirty="0"/>
              <a:t>  Alle atomer vist for en del af strukturen:</a:t>
            </a:r>
          </a:p>
          <a:p>
            <a:pPr marL="0" indent="0">
              <a:buNone/>
            </a:pPr>
            <a:endParaRPr lang="da-DK" sz="20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9C6376E-B54E-4F9E-9653-90EA01DB0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858" y="1943469"/>
            <a:ext cx="4038600" cy="37338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0CF1D2D6-63F5-48F3-B564-D4627B955F2F}"/>
              </a:ext>
            </a:extLst>
          </p:cNvPr>
          <p:cNvSpPr txBox="1"/>
          <p:nvPr/>
        </p:nvSpPr>
        <p:spPr>
          <a:xfrm>
            <a:off x="8327254" y="5264458"/>
            <a:ext cx="16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bromthymolblå</a:t>
            </a:r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C88ED9B-9282-4ECE-AA53-5F2831DD1E5D}"/>
              </a:ext>
            </a:extLst>
          </p:cNvPr>
          <p:cNvSpPr/>
          <p:nvPr/>
        </p:nvSpPr>
        <p:spPr>
          <a:xfrm>
            <a:off x="7806858" y="2343705"/>
            <a:ext cx="1630062" cy="2565646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930B845-421F-4AA6-8077-679E0EF2B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051" y="3589490"/>
            <a:ext cx="2514600" cy="3571875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38BF5C74-DBB7-43F3-97AE-85218662DD3B}"/>
              </a:ext>
            </a:extLst>
          </p:cNvPr>
          <p:cNvCxnSpPr/>
          <p:nvPr/>
        </p:nvCxnSpPr>
        <p:spPr>
          <a:xfrm flipH="1">
            <a:off x="7075508" y="4183231"/>
            <a:ext cx="790112" cy="5041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78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22CB9-7EF5-430F-A1A6-19F91FE0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BTB farver og pH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29CF739E-5A22-405F-A72B-B43668465A3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01176" y="1701311"/>
            <a:ext cx="3546196" cy="342423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0ED05261-BBBE-46FC-9DD2-E03193818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800" y="1701311"/>
            <a:ext cx="3505200" cy="348615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ECC5698C-2255-4B83-A8BD-9FD3CFE53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7428" y="1701311"/>
            <a:ext cx="3505200" cy="3476625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4A43250D-D9B4-4DCB-8429-1A5973D5CB3A}"/>
              </a:ext>
            </a:extLst>
          </p:cNvPr>
          <p:cNvSpPr/>
          <p:nvPr/>
        </p:nvSpPr>
        <p:spPr>
          <a:xfrm>
            <a:off x="838200" y="4978400"/>
            <a:ext cx="2170723" cy="367323"/>
          </a:xfrm>
          <a:prstGeom prst="rect">
            <a:avLst/>
          </a:prstGeom>
          <a:solidFill>
            <a:srgbClr val="FC0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B1C294C-7A91-45D7-B7F2-A794A48898FD}"/>
              </a:ext>
            </a:extLst>
          </p:cNvPr>
          <p:cNvSpPr/>
          <p:nvPr/>
        </p:nvSpPr>
        <p:spPr>
          <a:xfrm>
            <a:off x="8407405" y="4939323"/>
            <a:ext cx="2170723" cy="367323"/>
          </a:xfrm>
          <a:prstGeom prst="rect">
            <a:avLst/>
          </a:prstGeom>
          <a:solidFill>
            <a:srgbClr val="5312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90E6891-7814-4300-8F73-A4B0F7E4FC5D}"/>
              </a:ext>
            </a:extLst>
          </p:cNvPr>
          <p:cNvSpPr/>
          <p:nvPr/>
        </p:nvSpPr>
        <p:spPr>
          <a:xfrm>
            <a:off x="4651367" y="4935659"/>
            <a:ext cx="2170723" cy="3673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4448E72-B6B8-49AB-9DED-7B3988848456}"/>
              </a:ext>
            </a:extLst>
          </p:cNvPr>
          <p:cNvSpPr txBox="1"/>
          <p:nvPr/>
        </p:nvSpPr>
        <p:spPr>
          <a:xfrm>
            <a:off x="1529061" y="540067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 &lt; 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20F8CD7-F0BE-4BA0-B3E0-364DB567A2E4}"/>
              </a:ext>
            </a:extLst>
          </p:cNvPr>
          <p:cNvSpPr txBox="1"/>
          <p:nvPr/>
        </p:nvSpPr>
        <p:spPr>
          <a:xfrm>
            <a:off x="5268401" y="540067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 &lt; 6,0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F1E6C3C-065E-4866-8FFA-62204506D73E}"/>
              </a:ext>
            </a:extLst>
          </p:cNvPr>
          <p:cNvSpPr txBox="1"/>
          <p:nvPr/>
        </p:nvSpPr>
        <p:spPr>
          <a:xfrm>
            <a:off x="9031029" y="540067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7,6 &lt; pH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712A8B4-52A0-458E-9694-35DDE459DA1F}"/>
              </a:ext>
            </a:extLst>
          </p:cNvPr>
          <p:cNvSpPr txBox="1"/>
          <p:nvPr/>
        </p:nvSpPr>
        <p:spPr>
          <a:xfrm>
            <a:off x="1532972" y="4521447"/>
            <a:ext cx="615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endParaRPr lang="da-DK" sz="2400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D1B6B8B-57C5-49A0-931C-2B9BF7A4DB13}"/>
              </a:ext>
            </a:extLst>
          </p:cNvPr>
          <p:cNvSpPr txBox="1"/>
          <p:nvPr/>
        </p:nvSpPr>
        <p:spPr>
          <a:xfrm>
            <a:off x="5272312" y="4521447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r>
              <a:rPr lang="da-DK" sz="2400" baseline="30000" dirty="0"/>
              <a:t>-</a:t>
            </a:r>
            <a:endParaRPr lang="da-DK" sz="2400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ECA82B4E-35B5-4689-BD9C-6B5ECA27F1C0}"/>
              </a:ext>
            </a:extLst>
          </p:cNvPr>
          <p:cNvSpPr txBox="1"/>
          <p:nvPr/>
        </p:nvSpPr>
        <p:spPr>
          <a:xfrm>
            <a:off x="9034940" y="4521447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In</a:t>
            </a:r>
            <a:r>
              <a:rPr lang="da-DK" sz="2400" baseline="30000" dirty="0"/>
              <a:t>2-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092634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lede 20">
            <a:extLst>
              <a:ext uri="{FF2B5EF4-FFF2-40B4-BE49-F238E27FC236}">
                <a16:creationId xmlns:a16="http://schemas.microsoft.com/office/drawing/2014/main" id="{F1A7F9F2-1632-4640-BE29-F68ED4E01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960" y="1446099"/>
            <a:ext cx="5885798" cy="394938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7341DD-E1CF-4A8E-A818-525CB883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BTB binding til granuleret trækul</a:t>
            </a:r>
          </a:p>
        </p:txBody>
      </p:sp>
      <p:graphicFrame>
        <p:nvGraphicFramePr>
          <p:cNvPr id="5" name="Tabel 3">
            <a:extLst>
              <a:ext uri="{FF2B5EF4-FFF2-40B4-BE49-F238E27FC236}">
                <a16:creationId xmlns:a16="http://schemas.microsoft.com/office/drawing/2014/main" id="{BCF2CD7B-2043-4258-98D9-9A8BD0530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4732"/>
              </p:ext>
            </p:extLst>
          </p:nvPr>
        </p:nvGraphicFramePr>
        <p:xfrm>
          <a:off x="140677" y="5396271"/>
          <a:ext cx="6150712" cy="1192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356">
                  <a:extLst>
                    <a:ext uri="{9D8B030D-6E8A-4147-A177-3AD203B41FA5}">
                      <a16:colId xmlns:a16="http://schemas.microsoft.com/office/drawing/2014/main" val="3939363861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690601668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29865430"/>
                    </a:ext>
                  </a:extLst>
                </a:gridCol>
              </a:tblGrid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logP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Kilde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10449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bromthymolblåt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ChemAxon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241761"/>
                  </a:ext>
                </a:extLst>
              </a:tr>
            </a:tbl>
          </a:graphicData>
        </a:graphic>
      </p:graphicFrame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2973D97C-64C7-48CA-82FD-F275EFCA9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778062"/>
              </p:ext>
            </p:extLst>
          </p:nvPr>
        </p:nvGraphicFramePr>
        <p:xfrm>
          <a:off x="273231" y="1447793"/>
          <a:ext cx="601815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079">
                  <a:extLst>
                    <a:ext uri="{9D8B030D-6E8A-4147-A177-3AD203B41FA5}">
                      <a16:colId xmlns:a16="http://schemas.microsoft.com/office/drawing/2014/main" val="262370503"/>
                    </a:ext>
                  </a:extLst>
                </a:gridCol>
                <a:gridCol w="3009079">
                  <a:extLst>
                    <a:ext uri="{9D8B030D-6E8A-4147-A177-3AD203B41FA5}">
                      <a16:colId xmlns:a16="http://schemas.microsoft.com/office/drawing/2014/main" val="38354203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0 &lt; pH &lt;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pH &gt; 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42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Gul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Blå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481575"/>
                  </a:ext>
                </a:extLst>
              </a:tr>
            </a:tbl>
          </a:graphicData>
        </a:graphic>
      </p:graphicFrame>
      <p:pic>
        <p:nvPicPr>
          <p:cNvPr id="13" name="Billede 12">
            <a:extLst>
              <a:ext uri="{FF2B5EF4-FFF2-40B4-BE49-F238E27FC236}">
                <a16:creationId xmlns:a16="http://schemas.microsoft.com/office/drawing/2014/main" id="{AC469593-ADD5-4F41-868A-C5C1A0F80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368" y="2418151"/>
            <a:ext cx="3481714" cy="2848676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B94C3EF6-CBF8-465F-94FC-86FB5A08C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77" y="2418151"/>
            <a:ext cx="3687188" cy="294321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17711A2-F4A1-4B71-9B29-57D74C470ADC}"/>
              </a:ext>
            </a:extLst>
          </p:cNvPr>
          <p:cNvSpPr txBox="1"/>
          <p:nvPr/>
        </p:nvSpPr>
        <p:spPr>
          <a:xfrm>
            <a:off x="1299305" y="4798646"/>
            <a:ext cx="72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r>
              <a:rPr lang="da-DK" sz="2400" baseline="30000" dirty="0"/>
              <a:t>- </a:t>
            </a:r>
            <a:endParaRPr lang="da-DK" sz="2400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5FF66C6-024B-41E7-9341-9E09F8959EF0}"/>
              </a:ext>
            </a:extLst>
          </p:cNvPr>
          <p:cNvSpPr txBox="1"/>
          <p:nvPr/>
        </p:nvSpPr>
        <p:spPr>
          <a:xfrm>
            <a:off x="4515335" y="4798646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In</a:t>
            </a:r>
            <a:r>
              <a:rPr lang="da-DK" sz="2400" baseline="30000" dirty="0"/>
              <a:t>2- </a:t>
            </a:r>
            <a:endParaRPr lang="da-DK" sz="24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3CBAA3F-6007-4BA5-9439-05FEA761D92C}"/>
              </a:ext>
            </a:extLst>
          </p:cNvPr>
          <p:cNvSpPr txBox="1"/>
          <p:nvPr/>
        </p:nvSpPr>
        <p:spPr>
          <a:xfrm>
            <a:off x="6590580" y="1425448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logD</a:t>
            </a:r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FA8D405-8F42-4E7C-A191-528E60E3067B}"/>
              </a:ext>
            </a:extLst>
          </p:cNvPr>
          <p:cNvSpPr txBox="1"/>
          <p:nvPr/>
        </p:nvSpPr>
        <p:spPr>
          <a:xfrm>
            <a:off x="11600559" y="4890979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131810C5-F307-4EFC-98CF-FD3D26B7110C}"/>
              </a:ext>
            </a:extLst>
          </p:cNvPr>
          <p:cNvSpPr txBox="1"/>
          <p:nvPr/>
        </p:nvSpPr>
        <p:spPr>
          <a:xfrm>
            <a:off x="6358395" y="5443318"/>
            <a:ext cx="4152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Se på databehandlingen for forsøget igen. </a:t>
            </a:r>
          </a:p>
          <a:p>
            <a:r>
              <a:rPr lang="da-DK" dirty="0"/>
              <a:t>Brug den nye information</a:t>
            </a:r>
          </a:p>
        </p:txBody>
      </p:sp>
    </p:spTree>
    <p:extLst>
      <p:ext uri="{BB962C8B-B14F-4D97-AF65-F5344CB8AC3E}">
        <p14:creationId xmlns:p14="http://schemas.microsoft.com/office/powerpoint/2010/main" val="43167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aktivt kul er trækul blevet behandlet så det har mange små porer.</a:t>
            </a:r>
          </a:p>
          <a:p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 betyder, at de har en stor overflade - flere hundrede kvadratmeter per gram! </a:t>
            </a:r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Mange steder i udlandet bruger man aktivt kul til at rense spildevand.</a:t>
            </a:r>
          </a:p>
          <a:p>
            <a:r>
              <a:rPr lang="da-DK" sz="2400" dirty="0"/>
              <a:t>Udvælg to medicinrester eller andre miljøfremmede stoffer fra listerne i rapporterne i ressourcerummet.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8769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/>
              <a:t>Undersøg om det er en god idé:</a:t>
            </a:r>
          </a:p>
          <a:p>
            <a:r>
              <a:rPr lang="da-DK" sz="2400" dirty="0"/>
              <a:t>Udvælg to medicinrester eller andre miljøfremmede stoffer fra listerne i rapporterne i ressourcerummet.</a:t>
            </a:r>
          </a:p>
          <a:p>
            <a:r>
              <a:rPr lang="da-DK" sz="2400" dirty="0"/>
              <a:t>Følg instrukserne i vejledningen for at vurdere om stoffet vil binde til aktivt kul – og om pH vil have en betydning.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129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/>
              <a:t>Fortæl om et af de stoffer, som I undersøgte.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Kan man konkludere noget generelt</a:t>
            </a:r>
          </a:p>
          <a:p>
            <a:pPr marL="0" indent="0">
              <a:buNone/>
            </a:pPr>
            <a:r>
              <a:rPr lang="da-DK" dirty="0"/>
              <a:t>-om upolære stoffer?</a:t>
            </a:r>
          </a:p>
          <a:p>
            <a:pPr marL="0" indent="0">
              <a:buNone/>
            </a:pPr>
            <a:r>
              <a:rPr lang="da-DK" dirty="0"/>
              <a:t>-om polære stoffer?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Kan man  gøre filtret bedre?</a:t>
            </a:r>
          </a:p>
          <a:p>
            <a:pPr marL="0" indent="0">
              <a:buNone/>
            </a:pPr>
            <a:r>
              <a:rPr lang="da-DK" dirty="0"/>
              <a:t>-ændre kulpartiklerne kemisk?</a:t>
            </a:r>
          </a:p>
          <a:p>
            <a:pPr marL="0" indent="0">
              <a:buNone/>
            </a:pPr>
            <a:r>
              <a:rPr lang="da-DK" dirty="0"/>
              <a:t>-andre partikler?</a:t>
            </a:r>
          </a:p>
        </p:txBody>
      </p:sp>
    </p:spTree>
    <p:extLst>
      <p:ext uri="{BB962C8B-B14F-4D97-AF65-F5344CB8AC3E}">
        <p14:creationId xmlns:p14="http://schemas.microsoft.com/office/powerpoint/2010/main" val="15087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da-DK" sz="2400" dirty="0">
                <a:latin typeface="Calibri" panose="020F0502020204030204" pitchFamily="34" charset="0"/>
              </a:rPr>
              <a:t>Intermolekylære bindinger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London</a:t>
            </a:r>
            <a:r>
              <a:rPr lang="da-DK" sz="1200" dirty="0">
                <a:latin typeface="Calibri" panose="020F0502020204030204" pitchFamily="34" charset="0"/>
              </a:rPr>
              <a:t>bindinger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</a:rPr>
              <a:t>Dipol-dipol binding</a:t>
            </a:r>
          </a:p>
          <a:p>
            <a:pPr lvl="1" fontAlgn="base"/>
            <a:r>
              <a:rPr lang="da-DK" sz="1200" b="0" i="0" dirty="0">
                <a:effectLst/>
                <a:latin typeface="Segoe UI" panose="020B0502040204020203" pitchFamily="34" charset="0"/>
              </a:rPr>
              <a:t>Hydrogenbindinger</a:t>
            </a:r>
          </a:p>
          <a:p>
            <a:pPr lvl="1" fontAlgn="base"/>
            <a:r>
              <a:rPr lang="da-DK" sz="1200" dirty="0">
                <a:latin typeface="Segoe UI" panose="020B0502040204020203" pitchFamily="34" charset="0"/>
              </a:rPr>
              <a:t>(ionbindinger)</a:t>
            </a: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Molekylets struktur og oprensning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Blandbarhed og </a:t>
            </a:r>
            <a:r>
              <a:rPr lang="da-DK" sz="1200" dirty="0">
                <a:latin typeface="Calibri" panose="020F0502020204030204" pitchFamily="34" charset="0"/>
              </a:rPr>
              <a:t>binding.</a:t>
            </a:r>
          </a:p>
          <a:p>
            <a:pPr lvl="2" fontAlgn="base"/>
            <a:r>
              <a:rPr lang="da-DK" sz="1000" b="0" i="0" dirty="0">
                <a:effectLst/>
                <a:latin typeface="Calibri" panose="020F0502020204030204" pitchFamily="34" charset="0"/>
              </a:rPr>
              <a:t>Ekstraktion</a:t>
            </a:r>
          </a:p>
          <a:p>
            <a:pPr lvl="2" fontAlgn="base"/>
            <a:r>
              <a:rPr lang="da-DK" sz="1000" dirty="0">
                <a:latin typeface="Calibri" panose="020F0502020204030204" pitchFamily="34" charset="0"/>
              </a:rPr>
              <a:t>Binding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Betydning i forhold til rensningsanlæg</a:t>
            </a:r>
          </a:p>
          <a:p>
            <a:pPr fontAlgn="base"/>
            <a:r>
              <a:rPr lang="da-DK" sz="2400" dirty="0">
                <a:latin typeface="Calibri" panose="020F0502020204030204" pitchFamily="34" charset="0"/>
              </a:rPr>
              <a:t>Andre måder at fjerne forurening på</a:t>
            </a:r>
          </a:p>
          <a:p>
            <a:pPr marL="457200" lvl="1" indent="0" fontAlgn="base">
              <a:buNone/>
            </a:pPr>
            <a:endParaRPr lang="da-DK" sz="1100" b="0" i="0" dirty="0">
              <a:effectLst/>
              <a:latin typeface="Calibri" panose="020F05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37FB5-F656-4A66-8B5F-52F3D0B1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Teknikker til vandrensning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58047B-E1F0-412C-856F-5B2865A5F4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UV/ozon/oxidation i øvrigt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onbytning</a:t>
            </a: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Host-guest systemer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Membranfiltrering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Aktivt kul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Aktivt slam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MBBR/MBR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CCAE85E-A256-409E-8604-0A47B9D31056}"/>
              </a:ext>
            </a:extLst>
          </p:cNvPr>
          <p:cNvSpPr txBox="1"/>
          <p:nvPr/>
        </p:nvSpPr>
        <p:spPr>
          <a:xfrm>
            <a:off x="4362616" y="1579913"/>
            <a:ext cx="70872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Aktivitet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Hver gruppe får tildelt en teknik.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Gruppen samler viden om teknikker.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f.eks. Ved at bruge ressourcerummet.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Gruppen laver en wiki-side, som hele klassen kan bruge til besvarelsen af den afsluttende opgave.</a:t>
            </a:r>
          </a:p>
        </p:txBody>
      </p:sp>
    </p:spTree>
    <p:extLst>
      <p:ext uri="{BB962C8B-B14F-4D97-AF65-F5344CB8AC3E}">
        <p14:creationId xmlns:p14="http://schemas.microsoft.com/office/powerpoint/2010/main" val="172470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u="sng" dirty="0">
                <a:effectLst/>
                <a:latin typeface="Calibri" panose="020F0502020204030204" pitchFamily="34" charset="0"/>
              </a:rPr>
              <a:t>Gennemgang i </a:t>
            </a:r>
            <a:r>
              <a:rPr lang="da-DK" sz="1800" u="sng" dirty="0" err="1">
                <a:effectLst/>
                <a:latin typeface="Calibri" panose="020F0502020204030204" pitchFamily="34" charset="0"/>
              </a:rPr>
              <a:t>matrxgrupper</a:t>
            </a:r>
            <a:r>
              <a:rPr lang="da-DK" sz="1800" u="sng" dirty="0">
                <a:effectLst/>
                <a:latin typeface="Calibri" panose="020F0502020204030204" pitchFamily="34" charset="0"/>
              </a:rPr>
              <a:t> A, B, C og D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hvad der er grundlaget for tiltrækningen i bindingen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Fortæl, hvilke stoffer eller kemiske grupper i stoffer, der kan deltage i bindingen.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 om bindingen er stærk eller svag.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sammenhængen mellem kogepunkt og bindingens styrke (giv eksempler).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2C0975E-64EE-4CD4-A144-52B405A79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211743"/>
              </p:ext>
            </p:extLst>
          </p:nvPr>
        </p:nvGraphicFramePr>
        <p:xfrm>
          <a:off x="1047565" y="3235595"/>
          <a:ext cx="9472474" cy="3094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445">
                  <a:extLst>
                    <a:ext uri="{9D8B030D-6E8A-4147-A177-3AD203B41FA5}">
                      <a16:colId xmlns:a16="http://schemas.microsoft.com/office/drawing/2014/main" val="3736075470"/>
                    </a:ext>
                  </a:extLst>
                </a:gridCol>
                <a:gridCol w="1561365">
                  <a:extLst>
                    <a:ext uri="{9D8B030D-6E8A-4147-A177-3AD203B41FA5}">
                      <a16:colId xmlns:a16="http://schemas.microsoft.com/office/drawing/2014/main" val="3494090794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3186816568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683606552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1296876026"/>
                    </a:ext>
                  </a:extLst>
                </a:gridCol>
              </a:tblGrid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B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D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578930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3153749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809600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982968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908288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894406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805454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7 hydrogenbindinger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867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59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i en formelenhed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Ionbinding</a:t>
            </a:r>
          </a:p>
          <a:p>
            <a:pPr lvl="1"/>
            <a:r>
              <a:rPr lang="da-DK" dirty="0"/>
              <a:t>Typisk mellem metalatomer og ikke-metalatomer.</a:t>
            </a:r>
          </a:p>
          <a:p>
            <a:pPr lvl="1"/>
            <a:r>
              <a:rPr lang="da-DK" dirty="0"/>
              <a:t>I ionforbindelser/salte.</a:t>
            </a:r>
          </a:p>
          <a:p>
            <a:r>
              <a:rPr lang="da-DK" dirty="0"/>
              <a:t>Kovalent binding/elektronparbinding</a:t>
            </a:r>
          </a:p>
          <a:p>
            <a:pPr lvl="1"/>
            <a:r>
              <a:rPr lang="da-DK" dirty="0"/>
              <a:t>Typisk mellem ikke-metalatomer.</a:t>
            </a:r>
          </a:p>
          <a:p>
            <a:pPr lvl="1"/>
            <a:r>
              <a:rPr lang="da-DK" dirty="0"/>
              <a:t>I molekyler og atomgitre.</a:t>
            </a:r>
          </a:p>
          <a:p>
            <a:r>
              <a:rPr lang="da-DK" dirty="0"/>
              <a:t>Metalbinding</a:t>
            </a:r>
          </a:p>
          <a:p>
            <a:pPr lvl="1"/>
            <a:r>
              <a:rPr lang="da-DK" dirty="0"/>
              <a:t>Mellem metalatomer.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dirty="0"/>
              <a:t>Betydning for rensning af spilde</a:t>
            </a:r>
            <a:r>
              <a:rPr lang="da-DK" sz="3200" b="1" dirty="0"/>
              <a:t>vand</a:t>
            </a:r>
          </a:p>
          <a:p>
            <a:pPr marL="0" indent="0">
              <a:buNone/>
            </a:pPr>
            <a:endParaRPr lang="da-DK" sz="3200" dirty="0"/>
          </a:p>
          <a:p>
            <a:r>
              <a:rPr lang="da-DK" dirty="0"/>
              <a:t>Grundregel</a:t>
            </a:r>
          </a:p>
          <a:p>
            <a:pPr lvl="1"/>
            <a:r>
              <a:rPr lang="da-DK" dirty="0"/>
              <a:t>Polære stoffer kan blandes med polære stoffer</a:t>
            </a:r>
          </a:p>
          <a:p>
            <a:pPr lvl="1"/>
            <a:r>
              <a:rPr lang="da-DK" dirty="0"/>
              <a:t>Upolære stoffer kan blandes med upolære stoffer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Mere præcist</a:t>
            </a:r>
          </a:p>
          <a:p>
            <a:pPr lvl="1"/>
            <a:r>
              <a:rPr lang="da-DK" dirty="0"/>
              <a:t>Jo mere polært et stof er, jo mere af stoffet kan opløses I vand</a:t>
            </a:r>
          </a:p>
          <a:p>
            <a:pPr lvl="1"/>
            <a:r>
              <a:rPr lang="da-DK" dirty="0"/>
              <a:t>Jo mere upolært et stof er, jo bedre vil det binde sig til en upolær overflade. 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711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benzoesyre et polært eller et upolært molekyle?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0620FC9-D5D5-4B2A-BD58-1202F2852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749" y="1964490"/>
            <a:ext cx="3577701" cy="269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4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benzoesyre et polært eller et upolært molekyle?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Hvad kan man forudsige ud fra målinger?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da-DK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 vand</a:t>
            </a:r>
            <a:endParaRPr lang="da-DK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 olie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0620FC9-D5D5-4B2A-BD58-1202F2852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749" y="1964490"/>
            <a:ext cx="3577701" cy="269934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A7FD28E-3E21-4320-9000-8D19F2395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499" y="4909477"/>
            <a:ext cx="816934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2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4FE15CE4-C051-4160-AF1E-1C83D4C36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986" y="4815642"/>
            <a:ext cx="2098750" cy="1583488"/>
          </a:xfrm>
          <a:prstGeom prst="rect">
            <a:avLst/>
          </a:prstGeom>
        </p:spPr>
      </p:pic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7FCB9821-91B6-41DB-9FBB-C83B8E26D8E3}"/>
              </a:ext>
            </a:extLst>
          </p:cNvPr>
          <p:cNvSpPr/>
          <p:nvPr/>
        </p:nvSpPr>
        <p:spPr>
          <a:xfrm>
            <a:off x="1227011" y="804376"/>
            <a:ext cx="5924066" cy="5752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79CFE1CF-8405-4468-94CF-54F32770C77F}"/>
              </a:ext>
            </a:extLst>
          </p:cNvPr>
          <p:cNvCxnSpPr/>
          <p:nvPr/>
        </p:nvCxnSpPr>
        <p:spPr>
          <a:xfrm>
            <a:off x="1227011" y="4379622"/>
            <a:ext cx="59240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739AEA1F-E1A6-412C-BF64-40BB1654BCC5}"/>
              </a:ext>
            </a:extLst>
          </p:cNvPr>
          <p:cNvCxnSpPr/>
          <p:nvPr/>
        </p:nvCxnSpPr>
        <p:spPr>
          <a:xfrm>
            <a:off x="1227011" y="2458985"/>
            <a:ext cx="59240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DC2E4D4E-F37E-4946-B601-1A37AEFCD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986" y="2857895"/>
            <a:ext cx="2098750" cy="1583488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6935BE06-A532-4784-9099-BCF166195936}"/>
              </a:ext>
            </a:extLst>
          </p:cNvPr>
          <p:cNvSpPr txBox="1"/>
          <p:nvPr/>
        </p:nvSpPr>
        <p:spPr>
          <a:xfrm>
            <a:off x="3758728" y="4468732"/>
            <a:ext cx="79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vand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CC1EA3A-CBEC-4B97-8013-90FF4E94619C}"/>
              </a:ext>
            </a:extLst>
          </p:cNvPr>
          <p:cNvSpPr txBox="1"/>
          <p:nvPr/>
        </p:nvSpPr>
        <p:spPr>
          <a:xfrm>
            <a:off x="3645877" y="2596949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benzin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3D4C1853-CC27-4333-9463-12ABC6433B0D}"/>
              </a:ext>
            </a:extLst>
          </p:cNvPr>
          <p:cNvSpPr txBox="1"/>
          <p:nvPr/>
        </p:nvSpPr>
        <p:spPr>
          <a:xfrm rot="16200000">
            <a:off x="1784637" y="4014175"/>
            <a:ext cx="677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⇌</a:t>
            </a:r>
            <a:endParaRPr lang="da-DK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3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2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fordelingsforholdet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B39FDDB9-6BCA-40CE-830D-0188A3FCB8F0}"/>
              </a:ext>
            </a:extLst>
          </p:cNvPr>
          <p:cNvSpPr txBox="1"/>
          <p:nvPr/>
        </p:nvSpPr>
        <p:spPr>
          <a:xfrm>
            <a:off x="906580" y="13123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Er benzoesyre et polært eller et upolært molekyle?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7471508" y="4947145"/>
            <a:ext cx="2370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Fordelingskoefficienten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/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𝑙𝑜𝑔𝑃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blipFill>
                <a:blip r:embed="rId5"/>
                <a:stretch>
                  <a:fillRect l="-5485" t="-2174" r="-844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38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2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fordelingskonstanten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af vand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7471508" y="4947145"/>
            <a:ext cx="2370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Fordelingskoefficienten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/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𝑙𝑜𝑔𝑃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blipFill>
                <a:blip r:embed="rId4"/>
                <a:stretch>
                  <a:fillRect l="-5485" t="-2174" r="-844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felt 1">
            <a:extLst>
              <a:ext uri="{FF2B5EF4-FFF2-40B4-BE49-F238E27FC236}">
                <a16:creationId xmlns:a16="http://schemas.microsoft.com/office/drawing/2014/main" id="{047ED48F-1A70-4880-AD38-77C8CC116FE8}"/>
              </a:ext>
            </a:extLst>
          </p:cNvPr>
          <p:cNvSpPr txBox="1"/>
          <p:nvPr/>
        </p:nvSpPr>
        <p:spPr>
          <a:xfrm>
            <a:off x="343874" y="1755285"/>
            <a:ext cx="70924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Tabeller for </a:t>
            </a:r>
            <a:r>
              <a:rPr lang="da-DK" dirty="0" err="1"/>
              <a:t>logP</a:t>
            </a:r>
            <a:r>
              <a:rPr lang="da-DK" dirty="0"/>
              <a:t> er normalt for fordeling mellem vand og octan-1-ol</a:t>
            </a:r>
          </a:p>
          <a:p>
            <a:endParaRPr lang="da-DK" dirty="0"/>
          </a:p>
          <a:p>
            <a:r>
              <a:rPr lang="da-DK" dirty="0"/>
              <a:t>Hvis </a:t>
            </a:r>
            <a:r>
              <a:rPr lang="da-DK" dirty="0" err="1"/>
              <a:t>logP</a:t>
            </a:r>
            <a:r>
              <a:rPr lang="da-DK" dirty="0"/>
              <a:t> er høj, så vil stoffer i en vandig opløsning</a:t>
            </a:r>
          </a:p>
          <a:p>
            <a:r>
              <a:rPr lang="da-DK" dirty="0"/>
              <a:t>-kunne ekstraheres med et upolært opløsningsmiddel.</a:t>
            </a:r>
          </a:p>
          <a:p>
            <a:r>
              <a:rPr lang="da-DK" dirty="0"/>
              <a:t>-kunne binde til en upolær overflade, der er i kontakt med opløsningen.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54C4859B-B87D-4C50-82A7-16E75D7D3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04983"/>
              </p:ext>
            </p:extLst>
          </p:nvPr>
        </p:nvGraphicFramePr>
        <p:xfrm>
          <a:off x="343873" y="3338178"/>
          <a:ext cx="6150712" cy="2472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356">
                  <a:extLst>
                    <a:ext uri="{9D8B030D-6E8A-4147-A177-3AD203B41FA5}">
                      <a16:colId xmlns:a16="http://schemas.microsoft.com/office/drawing/2014/main" val="3939363861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690601668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29865430"/>
                    </a:ext>
                  </a:extLst>
                </a:gridCol>
              </a:tblGrid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logP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Kilde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10449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Benzoesyre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go.drugbank.com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24482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bromthymolblåt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ChemAxon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241761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Diazepam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go.drugband.com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8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02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28738ED30E02428843E3805D8F6321" ma:contentTypeVersion="2" ma:contentTypeDescription="Opret et nyt dokument." ma:contentTypeScope="" ma:versionID="0f0e0e791502bf68353402a5a64f40b0">
  <xsd:schema xmlns:xsd="http://www.w3.org/2001/XMLSchema" xmlns:xs="http://www.w3.org/2001/XMLSchema" xmlns:p="http://schemas.microsoft.com/office/2006/metadata/properties" xmlns:ns2="592416a0-1e6b-427e-96cb-8f9e6b889478" targetNamespace="http://schemas.microsoft.com/office/2006/metadata/properties" ma:root="true" ma:fieldsID="30241ce68b6caa9744342bac8855e8fd" ns2:_="">
    <xsd:import namespace="592416a0-1e6b-427e-96cb-8f9e6b8894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416a0-1e6b-427e-96cb-8f9e6b889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76F5DB-840E-42EF-8145-3AB635B83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982B77-2B77-431C-96A1-8E7EF815CC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0E480F-1591-4EAA-AD12-F8A64A61B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416a0-1e6b-427e-96cb-8f9e6b8894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885</Words>
  <Application>Microsoft Office PowerPoint</Application>
  <PresentationFormat>Widescreen</PresentationFormat>
  <Paragraphs>211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1" baseType="lpstr">
      <vt:lpstr>Office Theme</vt:lpstr>
      <vt:lpstr>Spildevand og EU</vt:lpstr>
      <vt:lpstr>Lektionsoversigt</vt:lpstr>
      <vt:lpstr>Bindingstyper – mellem formelenheder</vt:lpstr>
      <vt:lpstr>Bindingstyper – i en formelenhed</vt:lpstr>
      <vt:lpstr>Polære og upolære molekyler</vt:lpstr>
      <vt:lpstr>Polaritet: En glidende skala</vt:lpstr>
      <vt:lpstr>Polaritet: En glidende skala</vt:lpstr>
      <vt:lpstr>Polaritet: En glidende skala</vt:lpstr>
      <vt:lpstr>Rensning af vand</vt:lpstr>
      <vt:lpstr>Rensning og pH</vt:lpstr>
      <vt:lpstr>Rensning og pH</vt:lpstr>
      <vt:lpstr>Rensning af vand.</vt:lpstr>
      <vt:lpstr>Hvad med bromthymolblåt?</vt:lpstr>
      <vt:lpstr>Hvad med bromthymolblåt?</vt:lpstr>
      <vt:lpstr>BTB farver og pH</vt:lpstr>
      <vt:lpstr>BTB binding til granuleret trækul</vt:lpstr>
      <vt:lpstr>Aktivt kulfilter</vt:lpstr>
      <vt:lpstr>Aktivt kulfilter</vt:lpstr>
      <vt:lpstr>Aktivt kulfilter</vt:lpstr>
      <vt:lpstr>Teknikker til vandrensning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52</cp:revision>
  <dcterms:created xsi:type="dcterms:W3CDTF">2020-10-15T11:57:33Z</dcterms:created>
  <dcterms:modified xsi:type="dcterms:W3CDTF">2020-11-19T15:13:30Z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0x0101004F28738ED30E02428843E3805D8F6321</vt:lpwstr>
  </property>
</Properties>
</file>