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79" r:id="rId5"/>
    <p:sldId id="257" r:id="rId6"/>
    <p:sldId id="258" r:id="rId7"/>
    <p:sldId id="268" r:id="rId8"/>
    <p:sldId id="271" r:id="rId9"/>
    <p:sldId id="272" r:id="rId10"/>
    <p:sldId id="276" r:id="rId11"/>
    <p:sldId id="277" r:id="rId12"/>
    <p:sldId id="275" r:id="rId13"/>
    <p:sldId id="27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30E24E-9EFC-637C-E192-A380C620B06A}" v="207" dt="2020-11-19T18:46:26.561"/>
    <p1510:client id="{5DFE0057-CD45-4B50-AC3D-F0DF48516113}" v="8" dt="2020-11-15T08:11:27.4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Ronge Baktoft" userId="S::kb@ikast-gym.dk::ce196543-045d-447d-90cf-e46b5b00a503" providerId="AD" clId="Web-{4030E24E-9EFC-637C-E192-A380C620B06A}"/>
    <pc:docChg chg="modSld">
      <pc:chgData name="Karen Ronge Baktoft" userId="S::kb@ikast-gym.dk::ce196543-045d-447d-90cf-e46b5b00a503" providerId="AD" clId="Web-{4030E24E-9EFC-637C-E192-A380C620B06A}" dt="2020-11-19T18:46:26.561" v="202" actId="20577"/>
      <pc:docMkLst>
        <pc:docMk/>
      </pc:docMkLst>
      <pc:sldChg chg="addSp delSp modSp">
        <pc:chgData name="Karen Ronge Baktoft" userId="S::kb@ikast-gym.dk::ce196543-045d-447d-90cf-e46b5b00a503" providerId="AD" clId="Web-{4030E24E-9EFC-637C-E192-A380C620B06A}" dt="2020-11-19T18:41:20.433" v="5" actId="20577"/>
        <pc:sldMkLst>
          <pc:docMk/>
          <pc:sldMk cId="3680151999" sldId="268"/>
        </pc:sldMkLst>
        <pc:spChg chg="add mod">
          <ac:chgData name="Karen Ronge Baktoft" userId="S::kb@ikast-gym.dk::ce196543-045d-447d-90cf-e46b5b00a503" providerId="AD" clId="Web-{4030E24E-9EFC-637C-E192-A380C620B06A}" dt="2020-11-19T18:41:20.433" v="5" actId="20577"/>
          <ac:spMkLst>
            <pc:docMk/>
            <pc:sldMk cId="3680151999" sldId="268"/>
            <ac:spMk id="5" creationId="{EFD4968E-F49D-4819-B56C-49E312E153F8}"/>
          </ac:spMkLst>
        </pc:spChg>
        <pc:picChg chg="del">
          <ac:chgData name="Karen Ronge Baktoft" userId="S::kb@ikast-gym.dk::ce196543-045d-447d-90cf-e46b5b00a503" providerId="AD" clId="Web-{4030E24E-9EFC-637C-E192-A380C620B06A}" dt="2020-11-19T18:39:52.400" v="0"/>
          <ac:picMkLst>
            <pc:docMk/>
            <pc:sldMk cId="3680151999" sldId="268"/>
            <ac:picMk id="3" creationId="{6FEB0BB6-A87D-40D1-B89A-A34E1EE5FE16}"/>
          </ac:picMkLst>
        </pc:picChg>
      </pc:sldChg>
      <pc:sldChg chg="addSp delSp modSp">
        <pc:chgData name="Karen Ronge Baktoft" userId="S::kb@ikast-gym.dk::ce196543-045d-447d-90cf-e46b5b00a503" providerId="AD" clId="Web-{4030E24E-9EFC-637C-E192-A380C620B06A}" dt="2020-11-19T18:43:14.027" v="78" actId="20577"/>
        <pc:sldMkLst>
          <pc:docMk/>
          <pc:sldMk cId="4115267197" sldId="272"/>
        </pc:sldMkLst>
        <pc:spChg chg="add mod">
          <ac:chgData name="Karen Ronge Baktoft" userId="S::kb@ikast-gym.dk::ce196543-045d-447d-90cf-e46b5b00a503" providerId="AD" clId="Web-{4030E24E-9EFC-637C-E192-A380C620B06A}" dt="2020-11-19T18:43:14.027" v="78" actId="20577"/>
          <ac:spMkLst>
            <pc:docMk/>
            <pc:sldMk cId="4115267197" sldId="272"/>
            <ac:spMk id="4" creationId="{8F5A6794-EC0B-4D09-A5D2-01EA5E5102BA}"/>
          </ac:spMkLst>
        </pc:spChg>
        <pc:picChg chg="del">
          <ac:chgData name="Karen Ronge Baktoft" userId="S::kb@ikast-gym.dk::ce196543-045d-447d-90cf-e46b5b00a503" providerId="AD" clId="Web-{4030E24E-9EFC-637C-E192-A380C620B06A}" dt="2020-11-19T18:41:58.761" v="9"/>
          <ac:picMkLst>
            <pc:docMk/>
            <pc:sldMk cId="4115267197" sldId="272"/>
            <ac:picMk id="6" creationId="{299450C7-BF6A-44A2-8E22-69104F1AFE2C}"/>
          </ac:picMkLst>
        </pc:picChg>
      </pc:sldChg>
      <pc:sldChg chg="addSp delSp modSp">
        <pc:chgData name="Karen Ronge Baktoft" userId="S::kb@ikast-gym.dk::ce196543-045d-447d-90cf-e46b5b00a503" providerId="AD" clId="Web-{4030E24E-9EFC-637C-E192-A380C620B06A}" dt="2020-11-19T18:46:26.545" v="201" actId="20577"/>
        <pc:sldMkLst>
          <pc:docMk/>
          <pc:sldMk cId="2512883725" sldId="274"/>
        </pc:sldMkLst>
        <pc:spChg chg="add mod">
          <ac:chgData name="Karen Ronge Baktoft" userId="S::kb@ikast-gym.dk::ce196543-045d-447d-90cf-e46b5b00a503" providerId="AD" clId="Web-{4030E24E-9EFC-637C-E192-A380C620B06A}" dt="2020-11-19T18:45:29.529" v="108"/>
          <ac:spMkLst>
            <pc:docMk/>
            <pc:sldMk cId="2512883725" sldId="274"/>
            <ac:spMk id="4" creationId="{1A0E75BD-BFB6-43A1-830B-32A9A1E08614}"/>
          </ac:spMkLst>
        </pc:spChg>
        <pc:spChg chg="add mod">
          <ac:chgData name="Karen Ronge Baktoft" userId="S::kb@ikast-gym.dk::ce196543-045d-447d-90cf-e46b5b00a503" providerId="AD" clId="Web-{4030E24E-9EFC-637C-E192-A380C620B06A}" dt="2020-11-19T18:46:26.545" v="201" actId="20577"/>
          <ac:spMkLst>
            <pc:docMk/>
            <pc:sldMk cId="2512883725" sldId="274"/>
            <ac:spMk id="5" creationId="{8A3D4A63-86B8-4F9B-850C-E79A9E119344}"/>
          </ac:spMkLst>
        </pc:spChg>
        <pc:picChg chg="del">
          <ac:chgData name="Karen Ronge Baktoft" userId="S::kb@ikast-gym.dk::ce196543-045d-447d-90cf-e46b5b00a503" providerId="AD" clId="Web-{4030E24E-9EFC-637C-E192-A380C620B06A}" dt="2020-11-19T18:45:29.529" v="108"/>
          <ac:picMkLst>
            <pc:docMk/>
            <pc:sldMk cId="2512883725" sldId="274"/>
            <ac:picMk id="4098" creationId="{AE7972D8-AF50-472A-ABA6-5C555B60EE4A}"/>
          </ac:picMkLst>
        </pc:picChg>
      </pc:sldChg>
      <pc:sldChg chg="addSp delSp modSp">
        <pc:chgData name="Karen Ronge Baktoft" userId="S::kb@ikast-gym.dk::ce196543-045d-447d-90cf-e46b5b00a503" providerId="AD" clId="Web-{4030E24E-9EFC-637C-E192-A380C620B06A}" dt="2020-11-19T18:43:41.215" v="88" actId="20577"/>
        <pc:sldMkLst>
          <pc:docMk/>
          <pc:sldMk cId="1354587699" sldId="276"/>
        </pc:sldMkLst>
        <pc:spChg chg="add mod">
          <ac:chgData name="Karen Ronge Baktoft" userId="S::kb@ikast-gym.dk::ce196543-045d-447d-90cf-e46b5b00a503" providerId="AD" clId="Web-{4030E24E-9EFC-637C-E192-A380C620B06A}" dt="2020-11-19T18:43:41.215" v="88" actId="20577"/>
          <ac:spMkLst>
            <pc:docMk/>
            <pc:sldMk cId="1354587699" sldId="276"/>
            <ac:spMk id="5" creationId="{65083456-3622-4C5F-9644-25F70EF58F00}"/>
          </ac:spMkLst>
        </pc:spChg>
        <pc:picChg chg="del">
          <ac:chgData name="Karen Ronge Baktoft" userId="S::kb@ikast-gym.dk::ce196543-045d-447d-90cf-e46b5b00a503" providerId="AD" clId="Web-{4030E24E-9EFC-637C-E192-A380C620B06A}" dt="2020-11-19T18:43:29.418" v="80"/>
          <ac:picMkLst>
            <pc:docMk/>
            <pc:sldMk cId="1354587699" sldId="276"/>
            <ac:picMk id="4" creationId="{6E0CAB72-F6A9-44C9-B8CE-75BFFA07B841}"/>
          </ac:picMkLst>
        </pc:picChg>
      </pc:sldChg>
      <pc:sldChg chg="addSp delSp modSp">
        <pc:chgData name="Karen Ronge Baktoft" userId="S::kb@ikast-gym.dk::ce196543-045d-447d-90cf-e46b5b00a503" providerId="AD" clId="Web-{4030E24E-9EFC-637C-E192-A380C620B06A}" dt="2020-11-19T18:44:50.763" v="106" actId="20577"/>
        <pc:sldMkLst>
          <pc:docMk/>
          <pc:sldMk cId="1098289742" sldId="277"/>
        </pc:sldMkLst>
        <pc:spChg chg="add mod">
          <ac:chgData name="Karen Ronge Baktoft" userId="S::kb@ikast-gym.dk::ce196543-045d-447d-90cf-e46b5b00a503" providerId="AD" clId="Web-{4030E24E-9EFC-637C-E192-A380C620B06A}" dt="2020-11-19T18:44:50.763" v="106" actId="20577"/>
          <ac:spMkLst>
            <pc:docMk/>
            <pc:sldMk cId="1098289742" sldId="277"/>
            <ac:spMk id="5" creationId="{1FB3636A-FA30-4233-AADB-F9FBC0F4BB55}"/>
          </ac:spMkLst>
        </pc:spChg>
        <pc:spChg chg="add mod">
          <ac:chgData name="Karen Ronge Baktoft" userId="S::kb@ikast-gym.dk::ce196543-045d-447d-90cf-e46b5b00a503" providerId="AD" clId="Web-{4030E24E-9EFC-637C-E192-A380C620B06A}" dt="2020-11-19T18:44:44.481" v="102" actId="20577"/>
          <ac:spMkLst>
            <pc:docMk/>
            <pc:sldMk cId="1098289742" sldId="277"/>
            <ac:spMk id="6" creationId="{E04DB770-D436-49A2-8A4A-411E3203F8A6}"/>
          </ac:spMkLst>
        </pc:spChg>
        <pc:picChg chg="del">
          <ac:chgData name="Karen Ronge Baktoft" userId="S::kb@ikast-gym.dk::ce196543-045d-447d-90cf-e46b5b00a503" providerId="AD" clId="Web-{4030E24E-9EFC-637C-E192-A380C620B06A}" dt="2020-11-19T18:44:15.809" v="90"/>
          <ac:picMkLst>
            <pc:docMk/>
            <pc:sldMk cId="1098289742" sldId="277"/>
            <ac:picMk id="6146" creationId="{292753FB-6B1F-4535-94CE-F6EB43F64D48}"/>
          </ac:picMkLst>
        </pc:picChg>
      </pc:sldChg>
    </pc:docChg>
  </pc:docChgLst>
  <pc:docChgLst>
    <pc:chgData name="Karen Ronge Baktoft" userId="ce196543-045d-447d-90cf-e46b5b00a503" providerId="ADAL" clId="{5DFE0057-CD45-4B50-AC3D-F0DF48516113}"/>
    <pc:docChg chg="custSel mod addSld delSld modSld">
      <pc:chgData name="Karen Ronge Baktoft" userId="ce196543-045d-447d-90cf-e46b5b00a503" providerId="ADAL" clId="{5DFE0057-CD45-4B50-AC3D-F0DF48516113}" dt="2020-11-15T08:11:39.514" v="160" actId="6549"/>
      <pc:docMkLst>
        <pc:docMk/>
      </pc:docMkLst>
      <pc:sldChg chg="del">
        <pc:chgData name="Karen Ronge Baktoft" userId="ce196543-045d-447d-90cf-e46b5b00a503" providerId="ADAL" clId="{5DFE0057-CD45-4B50-AC3D-F0DF48516113}" dt="2020-11-02T12:48:18.726" v="62" actId="47"/>
        <pc:sldMkLst>
          <pc:docMk/>
          <pc:sldMk cId="705020029" sldId="256"/>
        </pc:sldMkLst>
      </pc:sldChg>
      <pc:sldChg chg="addSp modSp mod">
        <pc:chgData name="Karen Ronge Baktoft" userId="ce196543-045d-447d-90cf-e46b5b00a503" providerId="ADAL" clId="{5DFE0057-CD45-4B50-AC3D-F0DF48516113}" dt="2020-11-15T08:03:54.106" v="72" actId="20577"/>
        <pc:sldMkLst>
          <pc:docMk/>
          <pc:sldMk cId="140395264" sldId="258"/>
        </pc:sldMkLst>
        <pc:spChg chg="mod">
          <ac:chgData name="Karen Ronge Baktoft" userId="ce196543-045d-447d-90cf-e46b5b00a503" providerId="ADAL" clId="{5DFE0057-CD45-4B50-AC3D-F0DF48516113}" dt="2020-11-02T12:50:01.798" v="63" actId="790"/>
          <ac:spMkLst>
            <pc:docMk/>
            <pc:sldMk cId="140395264" sldId="258"/>
            <ac:spMk id="3" creationId="{A5E4A305-A5DB-40FF-8151-46507AB6FEDF}"/>
          </ac:spMkLst>
        </pc:spChg>
        <pc:spChg chg="add mod">
          <ac:chgData name="Karen Ronge Baktoft" userId="ce196543-045d-447d-90cf-e46b5b00a503" providerId="ADAL" clId="{5DFE0057-CD45-4B50-AC3D-F0DF48516113}" dt="2020-11-15T08:03:54.106" v="72" actId="20577"/>
          <ac:spMkLst>
            <pc:docMk/>
            <pc:sldMk cId="140395264" sldId="258"/>
            <ac:spMk id="4" creationId="{804B88BF-926B-4153-A4CD-1AFD9F8EE1BC}"/>
          </ac:spMkLst>
        </pc:spChg>
      </pc:sldChg>
      <pc:sldChg chg="del">
        <pc:chgData name="Karen Ronge Baktoft" userId="ce196543-045d-447d-90cf-e46b5b00a503" providerId="ADAL" clId="{5DFE0057-CD45-4B50-AC3D-F0DF48516113}" dt="2020-11-15T08:01:56.250" v="68" actId="47"/>
        <pc:sldMkLst>
          <pc:docMk/>
          <pc:sldMk cId="3361579204" sldId="263"/>
        </pc:sldMkLst>
      </pc:sldChg>
      <pc:sldChg chg="delSp add setBg delDesignElem">
        <pc:chgData name="Karen Ronge Baktoft" userId="ce196543-045d-447d-90cf-e46b5b00a503" providerId="ADAL" clId="{5DFE0057-CD45-4B50-AC3D-F0DF48516113}" dt="2020-11-15T08:01:53.591" v="67"/>
        <pc:sldMkLst>
          <pc:docMk/>
          <pc:sldMk cId="3680151999" sldId="268"/>
        </pc:sldMkLst>
        <pc:spChg chg="del">
          <ac:chgData name="Karen Ronge Baktoft" userId="ce196543-045d-447d-90cf-e46b5b00a503" providerId="ADAL" clId="{5DFE0057-CD45-4B50-AC3D-F0DF48516113}" dt="2020-11-15T08:01:53.591" v="67"/>
          <ac:spMkLst>
            <pc:docMk/>
            <pc:sldMk cId="3680151999" sldId="268"/>
            <ac:spMk id="10" creationId="{42A4FC2C-047E-45A5-965D-8E1E3BF09BC6}"/>
          </ac:spMkLst>
        </pc:spChg>
      </pc:sldChg>
      <pc:sldChg chg="modNotesTx">
        <pc:chgData name="Karen Ronge Baktoft" userId="ce196543-045d-447d-90cf-e46b5b00a503" providerId="ADAL" clId="{5DFE0057-CD45-4B50-AC3D-F0DF48516113}" dt="2020-11-15T08:04:05.369" v="74" actId="20577"/>
        <pc:sldMkLst>
          <pc:docMk/>
          <pc:sldMk cId="3762182332" sldId="271"/>
        </pc:sldMkLst>
      </pc:sldChg>
      <pc:sldChg chg="addSp modSp mod">
        <pc:chgData name="Karen Ronge Baktoft" userId="ce196543-045d-447d-90cf-e46b5b00a503" providerId="ADAL" clId="{5DFE0057-CD45-4B50-AC3D-F0DF48516113}" dt="2020-11-15T08:08:32.974" v="93" actId="20577"/>
        <pc:sldMkLst>
          <pc:docMk/>
          <pc:sldMk cId="4115267197" sldId="272"/>
        </pc:sldMkLst>
        <pc:spChg chg="add mod">
          <ac:chgData name="Karen Ronge Baktoft" userId="ce196543-045d-447d-90cf-e46b5b00a503" providerId="ADAL" clId="{5DFE0057-CD45-4B50-AC3D-F0DF48516113}" dt="2020-11-15T08:08:32.974" v="93" actId="20577"/>
          <ac:spMkLst>
            <pc:docMk/>
            <pc:sldMk cId="4115267197" sldId="272"/>
            <ac:spMk id="7" creationId="{40CB9604-B9D2-42BB-ACE4-31ECD8FF348F}"/>
          </ac:spMkLst>
        </pc:spChg>
      </pc:sldChg>
      <pc:sldChg chg="addSp modSp mod modNotesTx">
        <pc:chgData name="Karen Ronge Baktoft" userId="ce196543-045d-447d-90cf-e46b5b00a503" providerId="ADAL" clId="{5DFE0057-CD45-4B50-AC3D-F0DF48516113}" dt="2020-11-15T08:11:39.514" v="160" actId="6549"/>
        <pc:sldMkLst>
          <pc:docMk/>
          <pc:sldMk cId="2512883725" sldId="274"/>
        </pc:sldMkLst>
        <pc:spChg chg="add mod">
          <ac:chgData name="Karen Ronge Baktoft" userId="ce196543-045d-447d-90cf-e46b5b00a503" providerId="ADAL" clId="{5DFE0057-CD45-4B50-AC3D-F0DF48516113}" dt="2020-11-15T08:11:32.116" v="159" actId="255"/>
          <ac:spMkLst>
            <pc:docMk/>
            <pc:sldMk cId="2512883725" sldId="274"/>
            <ac:spMk id="7" creationId="{54A48198-5132-4967-A31B-F797A10520F2}"/>
          </ac:spMkLst>
        </pc:spChg>
      </pc:sldChg>
      <pc:sldChg chg="addSp mod modNotesTx">
        <pc:chgData name="Karen Ronge Baktoft" userId="ce196543-045d-447d-90cf-e46b5b00a503" providerId="ADAL" clId="{5DFE0057-CD45-4B50-AC3D-F0DF48516113}" dt="2020-11-15T08:08:38.784" v="94" actId="22"/>
        <pc:sldMkLst>
          <pc:docMk/>
          <pc:sldMk cId="1354587699" sldId="276"/>
        </pc:sldMkLst>
        <pc:spChg chg="add">
          <ac:chgData name="Karen Ronge Baktoft" userId="ce196543-045d-447d-90cf-e46b5b00a503" providerId="ADAL" clId="{5DFE0057-CD45-4B50-AC3D-F0DF48516113}" dt="2020-11-15T08:08:38.784" v="94" actId="22"/>
          <ac:spMkLst>
            <pc:docMk/>
            <pc:sldMk cId="1354587699" sldId="276"/>
            <ac:spMk id="6" creationId="{CDB085E5-CAAC-4690-8C3A-40F4F60194C6}"/>
          </ac:spMkLst>
        </pc:spChg>
      </pc:sldChg>
      <pc:sldChg chg="addSp modSp mod">
        <pc:chgData name="Karen Ronge Baktoft" userId="ce196543-045d-447d-90cf-e46b5b00a503" providerId="ADAL" clId="{5DFE0057-CD45-4B50-AC3D-F0DF48516113}" dt="2020-11-15T08:08:48.083" v="97" actId="20577"/>
        <pc:sldMkLst>
          <pc:docMk/>
          <pc:sldMk cId="1098289742" sldId="277"/>
        </pc:sldMkLst>
        <pc:spChg chg="add mod">
          <ac:chgData name="Karen Ronge Baktoft" userId="ce196543-045d-447d-90cf-e46b5b00a503" providerId="ADAL" clId="{5DFE0057-CD45-4B50-AC3D-F0DF48516113}" dt="2020-11-15T08:08:48.083" v="97" actId="20577"/>
          <ac:spMkLst>
            <pc:docMk/>
            <pc:sldMk cId="1098289742" sldId="277"/>
            <ac:spMk id="3" creationId="{88A9B3DC-AB92-4AB9-A8C5-553E90E8804D}"/>
          </ac:spMkLst>
        </pc:spChg>
      </pc:sldChg>
      <pc:sldChg chg="addSp delSp modSp add mod setBg delDesignElem">
        <pc:chgData name="Karen Ronge Baktoft" userId="ce196543-045d-447d-90cf-e46b5b00a503" providerId="ADAL" clId="{5DFE0057-CD45-4B50-AC3D-F0DF48516113}" dt="2020-11-15T08:01:26.255" v="65" actId="20577"/>
        <pc:sldMkLst>
          <pc:docMk/>
          <pc:sldMk cId="2074418289" sldId="279"/>
        </pc:sldMkLst>
        <pc:spChg chg="mod">
          <ac:chgData name="Karen Ronge Baktoft" userId="ce196543-045d-447d-90cf-e46b5b00a503" providerId="ADAL" clId="{5DFE0057-CD45-4B50-AC3D-F0DF48516113}" dt="2020-11-15T08:01:26.255" v="65" actId="20577"/>
          <ac:spMkLst>
            <pc:docMk/>
            <pc:sldMk cId="2074418289" sldId="279"/>
            <ac:spMk id="3" creationId="{0F204480-E1EB-4CD9-B059-4CBB08E63D73}"/>
          </ac:spMkLst>
        </pc:spChg>
        <pc:spChg chg="del">
          <ac:chgData name="Karen Ronge Baktoft" userId="ce196543-045d-447d-90cf-e46b5b00a503" providerId="ADAL" clId="{5DFE0057-CD45-4B50-AC3D-F0DF48516113}" dt="2020-11-02T12:47:37.885" v="1"/>
          <ac:spMkLst>
            <pc:docMk/>
            <pc:sldMk cId="2074418289" sldId="279"/>
            <ac:spMk id="71" creationId="{41F18803-BE79-4916-AE6B-5DE238B367F0}"/>
          </ac:spMkLst>
        </pc:spChg>
        <pc:spChg chg="del">
          <ac:chgData name="Karen Ronge Baktoft" userId="ce196543-045d-447d-90cf-e46b5b00a503" providerId="ADAL" clId="{5DFE0057-CD45-4B50-AC3D-F0DF48516113}" dt="2020-11-02T12:47:37.885" v="1"/>
          <ac:spMkLst>
            <pc:docMk/>
            <pc:sldMk cId="2074418289" sldId="279"/>
            <ac:spMk id="73" creationId="{C15229F3-7A2E-4558-98FE-7A5F69409DCE}"/>
          </ac:spMkLst>
        </pc:spChg>
        <pc:spChg chg="add">
          <ac:chgData name="Karen Ronge Baktoft" userId="ce196543-045d-447d-90cf-e46b5b00a503" providerId="ADAL" clId="{5DFE0057-CD45-4B50-AC3D-F0DF48516113}" dt="2020-11-02T12:47:44.454" v="2" actId="26606"/>
          <ac:spMkLst>
            <pc:docMk/>
            <pc:sldMk cId="2074418289" sldId="279"/>
            <ac:spMk id="1028" creationId="{41F18803-BE79-4916-AE6B-5DE238B367F0}"/>
          </ac:spMkLst>
        </pc:spChg>
        <pc:spChg chg="add">
          <ac:chgData name="Karen Ronge Baktoft" userId="ce196543-045d-447d-90cf-e46b5b00a503" providerId="ADAL" clId="{5DFE0057-CD45-4B50-AC3D-F0DF48516113}" dt="2020-11-02T12:47:44.454" v="2" actId="26606"/>
          <ac:spMkLst>
            <pc:docMk/>
            <pc:sldMk cId="2074418289" sldId="279"/>
            <ac:spMk id="1029" creationId="{C15229F3-7A2E-4558-98FE-7A5F69409DCE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7C76C7-9A75-47ED-9A7A-830C1CCBD7B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269C2F6-3615-4F87-9E9F-333AF24F636B}">
      <dgm:prSet/>
      <dgm:spPr/>
      <dgm:t>
        <a:bodyPr/>
        <a:lstStyle/>
        <a:p>
          <a:r>
            <a:rPr lang="en-GB" err="1"/>
            <a:t>Organisk</a:t>
          </a:r>
          <a:r>
            <a:rPr lang="en-GB"/>
            <a:t> </a:t>
          </a:r>
          <a:r>
            <a:rPr lang="en-GB" err="1"/>
            <a:t>stof</a:t>
          </a:r>
          <a:r>
            <a:rPr lang="en-GB"/>
            <a:t> – </a:t>
          </a:r>
          <a:r>
            <a:rPr lang="en-GB" err="1"/>
            <a:t>spildevand</a:t>
          </a:r>
          <a:r>
            <a:rPr lang="en-GB"/>
            <a:t>, </a:t>
          </a:r>
          <a:r>
            <a:rPr lang="en-GB" err="1"/>
            <a:t>gylle</a:t>
          </a:r>
          <a:r>
            <a:rPr lang="en-GB"/>
            <a:t>, </a:t>
          </a:r>
          <a:r>
            <a:rPr lang="en-GB" err="1"/>
            <a:t>gødning</a:t>
          </a:r>
          <a:r>
            <a:rPr lang="en-GB"/>
            <a:t> mm.</a:t>
          </a:r>
          <a:endParaRPr lang="en-US"/>
        </a:p>
      </dgm:t>
    </dgm:pt>
    <dgm:pt modelId="{4CF67F87-7727-473D-916D-63CC53C12B75}" type="parTrans" cxnId="{BB67556E-8AEA-4997-82C8-4EF7C66F0DAC}">
      <dgm:prSet/>
      <dgm:spPr/>
      <dgm:t>
        <a:bodyPr/>
        <a:lstStyle/>
        <a:p>
          <a:endParaRPr lang="en-US"/>
        </a:p>
      </dgm:t>
    </dgm:pt>
    <dgm:pt modelId="{DB9513BD-633D-454C-BCCE-3C9FD4C03E4C}" type="sibTrans" cxnId="{BB67556E-8AEA-4997-82C8-4EF7C66F0DAC}">
      <dgm:prSet/>
      <dgm:spPr/>
      <dgm:t>
        <a:bodyPr/>
        <a:lstStyle/>
        <a:p>
          <a:endParaRPr lang="en-US"/>
        </a:p>
      </dgm:t>
    </dgm:pt>
    <dgm:pt modelId="{4DA6D570-5A87-4768-8A4F-B71AAD4F978A}">
      <dgm:prSet/>
      <dgm:spPr/>
      <dgm:t>
        <a:bodyPr/>
        <a:lstStyle/>
        <a:p>
          <a:r>
            <a:rPr lang="en-GB" err="1"/>
            <a:t>Miljøfremmede</a:t>
          </a:r>
          <a:r>
            <a:rPr lang="en-GB"/>
            <a:t> </a:t>
          </a:r>
          <a:r>
            <a:rPr lang="en-GB" err="1"/>
            <a:t>stoffer</a:t>
          </a:r>
          <a:r>
            <a:rPr lang="en-GB"/>
            <a:t> – </a:t>
          </a:r>
          <a:r>
            <a:rPr lang="en-GB" err="1"/>
            <a:t>kemikalieaffald</a:t>
          </a:r>
          <a:r>
            <a:rPr lang="en-GB"/>
            <a:t>, </a:t>
          </a:r>
          <a:r>
            <a:rPr lang="en-GB" err="1"/>
            <a:t>medicinrester</a:t>
          </a:r>
          <a:r>
            <a:rPr lang="en-GB"/>
            <a:t> mm.</a:t>
          </a:r>
          <a:endParaRPr lang="en-US"/>
        </a:p>
      </dgm:t>
    </dgm:pt>
    <dgm:pt modelId="{F548A373-1EB8-49C6-A1BA-1A74E0DD23CC}" type="parTrans" cxnId="{039F82F4-6027-40C9-9E50-C45CF02FEC26}">
      <dgm:prSet/>
      <dgm:spPr/>
      <dgm:t>
        <a:bodyPr/>
        <a:lstStyle/>
        <a:p>
          <a:endParaRPr lang="en-US"/>
        </a:p>
      </dgm:t>
    </dgm:pt>
    <dgm:pt modelId="{100AD824-6236-4284-BA9F-646758879732}" type="sibTrans" cxnId="{039F82F4-6027-40C9-9E50-C45CF02FEC26}">
      <dgm:prSet/>
      <dgm:spPr/>
      <dgm:t>
        <a:bodyPr/>
        <a:lstStyle/>
        <a:p>
          <a:endParaRPr lang="en-US"/>
        </a:p>
      </dgm:t>
    </dgm:pt>
    <dgm:pt modelId="{3877CB7E-7311-4C4F-A8AA-99A737F13734}" type="pres">
      <dgm:prSet presAssocID="{117C76C7-9A75-47ED-9A7A-830C1CCBD7B5}" presName="root" presStyleCnt="0">
        <dgm:presLayoutVars>
          <dgm:dir/>
          <dgm:resizeHandles val="exact"/>
        </dgm:presLayoutVars>
      </dgm:prSet>
      <dgm:spPr/>
    </dgm:pt>
    <dgm:pt modelId="{279D7ECA-4319-4877-AFB4-C622933C295A}" type="pres">
      <dgm:prSet presAssocID="{5269C2F6-3615-4F87-9E9F-333AF24F636B}" presName="compNode" presStyleCnt="0"/>
      <dgm:spPr/>
    </dgm:pt>
    <dgm:pt modelId="{B027A555-8797-4FCE-AB19-EADA08A4D55C}" type="pres">
      <dgm:prSet presAssocID="{5269C2F6-3615-4F87-9E9F-333AF24F636B}" presName="bgRect" presStyleLbl="bgShp" presStyleIdx="0" presStyleCnt="2"/>
      <dgm:spPr/>
    </dgm:pt>
    <dgm:pt modelId="{F0C85359-AD0D-49C3-AEB7-432A069ACF73}" type="pres">
      <dgm:prSet presAssocID="{5269C2F6-3615-4F87-9E9F-333AF24F636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613D49F1-349A-4FF4-8EB7-C614A57F0DDD}" type="pres">
      <dgm:prSet presAssocID="{5269C2F6-3615-4F87-9E9F-333AF24F636B}" presName="spaceRect" presStyleCnt="0"/>
      <dgm:spPr/>
    </dgm:pt>
    <dgm:pt modelId="{08389F5D-52E8-4EF4-B00E-3B27C04E1F4D}" type="pres">
      <dgm:prSet presAssocID="{5269C2F6-3615-4F87-9E9F-333AF24F636B}" presName="parTx" presStyleLbl="revTx" presStyleIdx="0" presStyleCnt="2">
        <dgm:presLayoutVars>
          <dgm:chMax val="0"/>
          <dgm:chPref val="0"/>
        </dgm:presLayoutVars>
      </dgm:prSet>
      <dgm:spPr/>
    </dgm:pt>
    <dgm:pt modelId="{85ECFDD5-554B-4C24-9EE1-7335363D8432}" type="pres">
      <dgm:prSet presAssocID="{DB9513BD-633D-454C-BCCE-3C9FD4C03E4C}" presName="sibTrans" presStyleCnt="0"/>
      <dgm:spPr/>
    </dgm:pt>
    <dgm:pt modelId="{AB63A60D-04EA-4483-8898-437DD12ABC05}" type="pres">
      <dgm:prSet presAssocID="{4DA6D570-5A87-4768-8A4F-B71AAD4F978A}" presName="compNode" presStyleCnt="0"/>
      <dgm:spPr/>
    </dgm:pt>
    <dgm:pt modelId="{3A4045D0-F42F-473B-B526-79D97B3CCDE6}" type="pres">
      <dgm:prSet presAssocID="{4DA6D570-5A87-4768-8A4F-B71AAD4F978A}" presName="bgRect" presStyleLbl="bgShp" presStyleIdx="1" presStyleCnt="2"/>
      <dgm:spPr/>
    </dgm:pt>
    <dgm:pt modelId="{BF86F9A9-4A43-4F42-95A1-C052D1B65FDC}" type="pres">
      <dgm:prSet presAssocID="{4DA6D570-5A87-4768-8A4F-B71AAD4F978A}" presName="iconRect" presStyleLbl="nod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>
          <a:noFill/>
        </a:ln>
      </dgm:spPr>
    </dgm:pt>
    <dgm:pt modelId="{DE3878FE-DF17-4F91-B672-788D49D7DDE2}" type="pres">
      <dgm:prSet presAssocID="{4DA6D570-5A87-4768-8A4F-B71AAD4F978A}" presName="spaceRect" presStyleCnt="0"/>
      <dgm:spPr/>
    </dgm:pt>
    <dgm:pt modelId="{B5146EB3-E7AA-4A7A-91B6-F878D5FE1EE2}" type="pres">
      <dgm:prSet presAssocID="{4DA6D570-5A87-4768-8A4F-B71AAD4F978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D2860402-F890-4FD2-B049-2EBE608171E3}" type="presOf" srcId="{4DA6D570-5A87-4768-8A4F-B71AAD4F978A}" destId="{B5146EB3-E7AA-4A7A-91B6-F878D5FE1EE2}" srcOrd="0" destOrd="0" presId="urn:microsoft.com/office/officeart/2018/2/layout/IconVerticalSolidList"/>
    <dgm:cxn modelId="{A6251563-0524-4A2A-8448-DF30C41F640B}" type="presOf" srcId="{5269C2F6-3615-4F87-9E9F-333AF24F636B}" destId="{08389F5D-52E8-4EF4-B00E-3B27C04E1F4D}" srcOrd="0" destOrd="0" presId="urn:microsoft.com/office/officeart/2018/2/layout/IconVerticalSolidList"/>
    <dgm:cxn modelId="{BB67556E-8AEA-4997-82C8-4EF7C66F0DAC}" srcId="{117C76C7-9A75-47ED-9A7A-830C1CCBD7B5}" destId="{5269C2F6-3615-4F87-9E9F-333AF24F636B}" srcOrd="0" destOrd="0" parTransId="{4CF67F87-7727-473D-916D-63CC53C12B75}" sibTransId="{DB9513BD-633D-454C-BCCE-3C9FD4C03E4C}"/>
    <dgm:cxn modelId="{703FFCDD-88CA-42C0-85D3-8740E9325862}" type="presOf" srcId="{117C76C7-9A75-47ED-9A7A-830C1CCBD7B5}" destId="{3877CB7E-7311-4C4F-A8AA-99A737F13734}" srcOrd="0" destOrd="0" presId="urn:microsoft.com/office/officeart/2018/2/layout/IconVerticalSolidList"/>
    <dgm:cxn modelId="{039F82F4-6027-40C9-9E50-C45CF02FEC26}" srcId="{117C76C7-9A75-47ED-9A7A-830C1CCBD7B5}" destId="{4DA6D570-5A87-4768-8A4F-B71AAD4F978A}" srcOrd="1" destOrd="0" parTransId="{F548A373-1EB8-49C6-A1BA-1A74E0DD23CC}" sibTransId="{100AD824-6236-4284-BA9F-646758879732}"/>
    <dgm:cxn modelId="{B763D4B6-F173-4762-AB28-644D2E0A2CDA}" type="presParOf" srcId="{3877CB7E-7311-4C4F-A8AA-99A737F13734}" destId="{279D7ECA-4319-4877-AFB4-C622933C295A}" srcOrd="0" destOrd="0" presId="urn:microsoft.com/office/officeart/2018/2/layout/IconVerticalSolidList"/>
    <dgm:cxn modelId="{6A0B8908-E92E-4AF9-A080-3A1E5C4D068A}" type="presParOf" srcId="{279D7ECA-4319-4877-AFB4-C622933C295A}" destId="{B027A555-8797-4FCE-AB19-EADA08A4D55C}" srcOrd="0" destOrd="0" presId="urn:microsoft.com/office/officeart/2018/2/layout/IconVerticalSolidList"/>
    <dgm:cxn modelId="{36946355-EE5C-41F6-9825-762A142028D5}" type="presParOf" srcId="{279D7ECA-4319-4877-AFB4-C622933C295A}" destId="{F0C85359-AD0D-49C3-AEB7-432A069ACF73}" srcOrd="1" destOrd="0" presId="urn:microsoft.com/office/officeart/2018/2/layout/IconVerticalSolidList"/>
    <dgm:cxn modelId="{8CF983C1-46AB-4C35-A2AD-7D39AA129A7A}" type="presParOf" srcId="{279D7ECA-4319-4877-AFB4-C622933C295A}" destId="{613D49F1-349A-4FF4-8EB7-C614A57F0DDD}" srcOrd="2" destOrd="0" presId="urn:microsoft.com/office/officeart/2018/2/layout/IconVerticalSolidList"/>
    <dgm:cxn modelId="{3B658C71-B1E0-49FC-8CC1-644C5AA4E219}" type="presParOf" srcId="{279D7ECA-4319-4877-AFB4-C622933C295A}" destId="{08389F5D-52E8-4EF4-B00E-3B27C04E1F4D}" srcOrd="3" destOrd="0" presId="urn:microsoft.com/office/officeart/2018/2/layout/IconVerticalSolidList"/>
    <dgm:cxn modelId="{E00B6F4A-FA28-4E6E-8FF0-8483E32515B4}" type="presParOf" srcId="{3877CB7E-7311-4C4F-A8AA-99A737F13734}" destId="{85ECFDD5-554B-4C24-9EE1-7335363D8432}" srcOrd="1" destOrd="0" presId="urn:microsoft.com/office/officeart/2018/2/layout/IconVerticalSolidList"/>
    <dgm:cxn modelId="{F335A2E9-BA5D-49C0-A50D-2AFCAF057FB9}" type="presParOf" srcId="{3877CB7E-7311-4C4F-A8AA-99A737F13734}" destId="{AB63A60D-04EA-4483-8898-437DD12ABC05}" srcOrd="2" destOrd="0" presId="urn:microsoft.com/office/officeart/2018/2/layout/IconVerticalSolidList"/>
    <dgm:cxn modelId="{96C006C3-26EC-4FA6-8930-0104B77A8ED6}" type="presParOf" srcId="{AB63A60D-04EA-4483-8898-437DD12ABC05}" destId="{3A4045D0-F42F-473B-B526-79D97B3CCDE6}" srcOrd="0" destOrd="0" presId="urn:microsoft.com/office/officeart/2018/2/layout/IconVerticalSolidList"/>
    <dgm:cxn modelId="{8CBDAC6D-1F0E-4EC7-B8D1-9E7B28424E6F}" type="presParOf" srcId="{AB63A60D-04EA-4483-8898-437DD12ABC05}" destId="{BF86F9A9-4A43-4F42-95A1-C052D1B65FDC}" srcOrd="1" destOrd="0" presId="urn:microsoft.com/office/officeart/2018/2/layout/IconVerticalSolidList"/>
    <dgm:cxn modelId="{C80070CB-4C4F-4D00-889A-F5A23E71CA49}" type="presParOf" srcId="{AB63A60D-04EA-4483-8898-437DD12ABC05}" destId="{DE3878FE-DF17-4F91-B672-788D49D7DDE2}" srcOrd="2" destOrd="0" presId="urn:microsoft.com/office/officeart/2018/2/layout/IconVerticalSolidList"/>
    <dgm:cxn modelId="{D1DC67B1-C831-47A7-AB0B-674821272B49}" type="presParOf" srcId="{AB63A60D-04EA-4483-8898-437DD12ABC05}" destId="{B5146EB3-E7AA-4A7A-91B6-F878D5FE1EE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7A555-8797-4FCE-AB19-EADA08A4D55C}">
      <dsp:nvSpPr>
        <dsp:cNvPr id="0" name=""/>
        <dsp:cNvSpPr/>
      </dsp:nvSpPr>
      <dsp:spPr>
        <a:xfrm>
          <a:off x="0" y="958220"/>
          <a:ext cx="6588691" cy="176902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C85359-AD0D-49C3-AEB7-432A069ACF73}">
      <dsp:nvSpPr>
        <dsp:cNvPr id="0" name=""/>
        <dsp:cNvSpPr/>
      </dsp:nvSpPr>
      <dsp:spPr>
        <a:xfrm>
          <a:off x="535129" y="1356250"/>
          <a:ext cx="972962" cy="9729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389F5D-52E8-4EF4-B00E-3B27C04E1F4D}">
      <dsp:nvSpPr>
        <dsp:cNvPr id="0" name=""/>
        <dsp:cNvSpPr/>
      </dsp:nvSpPr>
      <dsp:spPr>
        <a:xfrm>
          <a:off x="2043221" y="958220"/>
          <a:ext cx="4545469" cy="1769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7222" tIns="187222" rIns="187222" bIns="18722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err="1"/>
            <a:t>Organisk</a:t>
          </a:r>
          <a:r>
            <a:rPr lang="en-GB" sz="2500" kern="1200"/>
            <a:t> </a:t>
          </a:r>
          <a:r>
            <a:rPr lang="en-GB" sz="2500" kern="1200" err="1"/>
            <a:t>stof</a:t>
          </a:r>
          <a:r>
            <a:rPr lang="en-GB" sz="2500" kern="1200"/>
            <a:t> – </a:t>
          </a:r>
          <a:r>
            <a:rPr lang="en-GB" sz="2500" kern="1200" err="1"/>
            <a:t>spildevand</a:t>
          </a:r>
          <a:r>
            <a:rPr lang="en-GB" sz="2500" kern="1200"/>
            <a:t>, </a:t>
          </a:r>
          <a:r>
            <a:rPr lang="en-GB" sz="2500" kern="1200" err="1"/>
            <a:t>gylle</a:t>
          </a:r>
          <a:r>
            <a:rPr lang="en-GB" sz="2500" kern="1200"/>
            <a:t>, </a:t>
          </a:r>
          <a:r>
            <a:rPr lang="en-GB" sz="2500" kern="1200" err="1"/>
            <a:t>gødning</a:t>
          </a:r>
          <a:r>
            <a:rPr lang="en-GB" sz="2500" kern="1200"/>
            <a:t> mm.</a:t>
          </a:r>
          <a:endParaRPr lang="en-US" sz="2500" kern="1200"/>
        </a:p>
      </dsp:txBody>
      <dsp:txXfrm>
        <a:off x="2043221" y="958220"/>
        <a:ext cx="4545469" cy="1769022"/>
      </dsp:txXfrm>
    </dsp:sp>
    <dsp:sp modelId="{3A4045D0-F42F-473B-B526-79D97B3CCDE6}">
      <dsp:nvSpPr>
        <dsp:cNvPr id="0" name=""/>
        <dsp:cNvSpPr/>
      </dsp:nvSpPr>
      <dsp:spPr>
        <a:xfrm>
          <a:off x="0" y="3169499"/>
          <a:ext cx="6588691" cy="176902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86F9A9-4A43-4F42-95A1-C052D1B65FDC}">
      <dsp:nvSpPr>
        <dsp:cNvPr id="0" name=""/>
        <dsp:cNvSpPr/>
      </dsp:nvSpPr>
      <dsp:spPr>
        <a:xfrm>
          <a:off x="535129" y="3567529"/>
          <a:ext cx="972962" cy="972962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146EB3-E7AA-4A7A-91B6-F878D5FE1EE2}">
      <dsp:nvSpPr>
        <dsp:cNvPr id="0" name=""/>
        <dsp:cNvSpPr/>
      </dsp:nvSpPr>
      <dsp:spPr>
        <a:xfrm>
          <a:off x="2043221" y="3169499"/>
          <a:ext cx="4545469" cy="1769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7222" tIns="187222" rIns="187222" bIns="18722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err="1"/>
            <a:t>Miljøfremmede</a:t>
          </a:r>
          <a:r>
            <a:rPr lang="en-GB" sz="2500" kern="1200"/>
            <a:t> </a:t>
          </a:r>
          <a:r>
            <a:rPr lang="en-GB" sz="2500" kern="1200" err="1"/>
            <a:t>stoffer</a:t>
          </a:r>
          <a:r>
            <a:rPr lang="en-GB" sz="2500" kern="1200"/>
            <a:t> – </a:t>
          </a:r>
          <a:r>
            <a:rPr lang="en-GB" sz="2500" kern="1200" err="1"/>
            <a:t>kemikalieaffald</a:t>
          </a:r>
          <a:r>
            <a:rPr lang="en-GB" sz="2500" kern="1200"/>
            <a:t>, </a:t>
          </a:r>
          <a:r>
            <a:rPr lang="en-GB" sz="2500" kern="1200" err="1"/>
            <a:t>medicinrester</a:t>
          </a:r>
          <a:r>
            <a:rPr lang="en-GB" sz="2500" kern="1200"/>
            <a:t> mm.</a:t>
          </a:r>
          <a:endParaRPr lang="en-US" sz="2500" kern="1200"/>
        </a:p>
      </dsp:txBody>
      <dsp:txXfrm>
        <a:off x="2043221" y="3169499"/>
        <a:ext cx="4545469" cy="17690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0B963-F96F-434A-98E4-81219F719FC2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5732B-ED84-4E88-83B5-3B57BDEBB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139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err="1"/>
              <a:t>Eleverne</a:t>
            </a:r>
            <a:r>
              <a:rPr lang="en-GB"/>
              <a:t> </a:t>
            </a:r>
            <a:r>
              <a:rPr lang="en-GB" err="1"/>
              <a:t>burde</a:t>
            </a:r>
            <a:r>
              <a:rPr lang="en-GB"/>
              <a:t> vide </a:t>
            </a:r>
            <a:r>
              <a:rPr lang="en-GB" err="1"/>
              <a:t>dette</a:t>
            </a:r>
            <a:r>
              <a:rPr lang="en-GB"/>
              <a:t> </a:t>
            </a:r>
            <a:r>
              <a:rPr lang="en-GB" err="1"/>
              <a:t>fra</a:t>
            </a:r>
            <a:r>
              <a:rPr lang="en-GB"/>
              <a:t> </a:t>
            </a:r>
            <a:r>
              <a:rPr lang="en-GB" err="1"/>
              <a:t>lektion</a:t>
            </a:r>
            <a:r>
              <a:rPr lang="en-GB"/>
              <a:t> 1, </a:t>
            </a:r>
            <a:r>
              <a:rPr lang="en-GB" err="1"/>
              <a:t>hvor</a:t>
            </a:r>
            <a:r>
              <a:rPr lang="en-GB"/>
              <a:t> de </a:t>
            </a:r>
            <a:r>
              <a:rPr lang="en-GB" err="1"/>
              <a:t>arbejdede</a:t>
            </a:r>
            <a:r>
              <a:rPr lang="en-GB"/>
              <a:t> med </a:t>
            </a:r>
            <a:r>
              <a:rPr lang="en-GB" err="1"/>
              <a:t>spildevand</a:t>
            </a:r>
            <a:r>
              <a:rPr lang="en-GB"/>
              <a:t>. </a:t>
            </a:r>
            <a:r>
              <a:rPr lang="en-GB" err="1"/>
              <a:t>Bemærk</a:t>
            </a:r>
            <a:r>
              <a:rPr lang="en-GB"/>
              <a:t> slide er </a:t>
            </a:r>
            <a:r>
              <a:rPr lang="en-GB" err="1"/>
              <a:t>animeret</a:t>
            </a:r>
            <a:r>
              <a:rPr lang="en-GB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D5732B-ED84-4E88-83B5-3B57BDEBBBA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591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D5732B-ED84-4E88-83B5-3B57BDEBBBA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623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D5732B-ED84-4E88-83B5-3B57BDEBBBA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831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F2907-4689-4097-9F83-22DF6FF43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3343C4-0009-4C14-8547-0D4654E927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7675E-0FA4-49E4-A5C2-E50697D8F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23EE-AA4C-4725-B74A-3CB0E31E2713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43E5D-144B-4B4E-AA7A-C7513D768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97459-EDE6-438E-B50F-8904A41BC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E03F-D8EB-4816-94A9-FC506842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84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53B02-3098-4B72-8AFD-941B23228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6C9924-2E50-48D8-995B-411AFAC951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63E2E2-017E-40D6-90E3-522A93B85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23EE-AA4C-4725-B74A-3CB0E31E2713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EFA04-C2F9-469B-8930-876DC4FC3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11A50-F763-459A-B9A2-1E7BC722C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E03F-D8EB-4816-94A9-FC506842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091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48A93C-3429-4786-9F9C-B204867779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C51107-3D99-4EE4-B67D-4B92A189B6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859C0-BA94-447A-88C4-A651EE991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23EE-AA4C-4725-B74A-3CB0E31E2713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E4F14-1257-41CA-9BA6-E9CA50C02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95B6F-5CF9-4C32-94D7-2184C58FB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E03F-D8EB-4816-94A9-FC506842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68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79B9F-66ED-405F-A184-82A515457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B132A-F17C-4714-A044-CABF98C5D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611C59-6D43-4E35-BE74-25D584489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23EE-AA4C-4725-B74A-3CB0E31E2713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A54E0-126D-410C-B1B3-91C7700D0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1F7CC4-9D13-4A8C-BFCA-28380900F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E03F-D8EB-4816-94A9-FC506842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232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F7397-D0BE-4BE8-AEB7-E8FA8456C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3C38A-B312-4AFA-815A-B5D2F2278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F8B1E-CBE1-437A-913A-618CD0E49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23EE-AA4C-4725-B74A-3CB0E31E2713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C2FFD-CEF7-4373-A662-040E1002F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58D2D-75F9-4775-9DF1-604843BB7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E03F-D8EB-4816-94A9-FC506842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765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3CCAA-EAB2-4CF7-8E2E-8062F53C6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0F9BF-AFDC-411C-B6D4-AF0F3301C4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3E2CB-67A4-44A6-8BD4-435E4A52D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BE033B-663A-4189-8513-4C153E17C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23EE-AA4C-4725-B74A-3CB0E31E2713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CC8612-9B1A-46A0-B27D-D7E9B1507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833EDB-99A7-4848-B7DA-42B8F68B1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E03F-D8EB-4816-94A9-FC506842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642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90964-8AE0-4891-B0D5-D69F95641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3850FC-EF4A-4853-843A-9A2A23BFD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179BC1-A9F2-4CAD-BBE7-87A108EC49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885BC-1496-428A-B5A7-779806140F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CDE0AF-EFAB-4AC5-8B8B-BAFE5C366C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CA1A86-66D0-4EAC-9740-EE3940D18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23EE-AA4C-4725-B74A-3CB0E31E2713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D8A5D2-2D92-4C1C-AB77-8E6B5235A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DE6025-0634-434B-9382-C31630652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E03F-D8EB-4816-94A9-FC506842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911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8041C-7ADD-4D08-A0A4-03322EFEC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3BA395-0B1E-4EBC-A56B-57C4F3C0C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23EE-AA4C-4725-B74A-3CB0E31E2713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906E97-13B2-497D-BF24-C5C3419B3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200A4D-8B75-4272-966F-070BC9A4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E03F-D8EB-4816-94A9-FC506842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862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B1EFBC-9B41-4976-878A-386B85676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23EE-AA4C-4725-B74A-3CB0E31E2713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F9470A-9F53-4C6A-B212-4FFE513D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3749A6-34A5-457F-80EB-CED702F5E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E03F-D8EB-4816-94A9-FC506842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49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32CC9-0603-46AC-B20F-4742699A2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06E91-3313-445B-AEB6-0C8084BF7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A02EDD-2008-421B-B1BD-F2B7DCD9A1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BFDEB-2905-480D-BA8E-6D4843962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23EE-AA4C-4725-B74A-3CB0E31E2713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C40168-8241-4AC2-8EED-0BF53A48D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3DD401-6F3C-4B33-AFA3-51ED9CCBF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E03F-D8EB-4816-94A9-FC506842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240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6C99E-E6A8-4451-BA0E-A18AEBA0A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499AAE-9EFB-4F46-A02E-E00D70E188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BDC7A1-AC25-43C9-9293-03DF814706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6484A2-5799-4B63-BACC-C3AA62484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23EE-AA4C-4725-B74A-3CB0E31E2713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CF7BED-B3D5-4468-B635-9C3B80073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56EF91-E0AE-4D81-8DED-FDC0A6CA4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6E03F-D8EB-4816-94A9-FC506842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110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25771C-654F-4B39-B53C-FE8AAFF3D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D463F9-C744-45A6-9FCE-E94C80BD2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62FF6-89FF-4059-A642-95EDE9F2E2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D23EE-AA4C-4725-B74A-3CB0E31E2713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046DE-3D1E-48E3-8FC7-B0BF2215A4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46747-9035-4BD6-B683-88890E06D7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6E03F-D8EB-4816-94A9-FC506842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567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dreamstime.com/photos-images/wastewater.html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s://www.infoasturies.com/es/2017/02/07/la-c-e-a-solicita-la-demolicion-de-la-presa-de-entrepenes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nucleus.dk/component/productfiguremanager/figuregroup/?id=58:5%20-%20Skeletmusklern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ik.com/free-vector/realistic-water-drop-splash_521085.htm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ucleus.dk/component/productfiguremanager/figuregroup/?id=33:Figurer%201-3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ucleus.dk/component/productfiguremanager/figuregroup/?id=34:Figurer%2030-60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ucleus.dk/component/productfiguremanager/figuregroup/?id=34:Figurer%2030-6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ucleus.dk/component/productfiguremanager/figuregroup/?id=33:Figurer%201-30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741FA-4F73-4F13-B24E-9D776198BF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4040" y="2245810"/>
            <a:ext cx="5699760" cy="1355750"/>
          </a:xfrm>
        </p:spPr>
        <p:txBody>
          <a:bodyPr>
            <a:normAutofit/>
          </a:bodyPr>
          <a:lstStyle/>
          <a:p>
            <a:pPr algn="l"/>
            <a:r>
              <a:rPr lang="en-GB" sz="5400"/>
              <a:t>Spildevand og EU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204480-E1EB-4CD9-B059-4CBB08E63D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4040" y="3608516"/>
            <a:ext cx="5699760" cy="911117"/>
          </a:xfrm>
        </p:spPr>
        <p:txBody>
          <a:bodyPr>
            <a:normAutofit/>
          </a:bodyPr>
          <a:lstStyle/>
          <a:p>
            <a:pPr algn="l"/>
            <a:r>
              <a:rPr lang="da-DK" sz="2000"/>
              <a:t>Lektion 4 </a:t>
            </a:r>
          </a:p>
          <a:p>
            <a:pPr algn="l"/>
            <a:r>
              <a:rPr lang="da-DK" sz="2000"/>
              <a:t>Forurening af vand og rensning af vand.</a:t>
            </a:r>
          </a:p>
        </p:txBody>
      </p:sp>
      <p:sp>
        <p:nvSpPr>
          <p:cNvPr id="1028" name="Freeform 17">
            <a:extLst>
              <a:ext uri="{FF2B5EF4-FFF2-40B4-BE49-F238E27FC236}">
                <a16:creationId xmlns:a16="http://schemas.microsoft.com/office/drawing/2014/main" id="{41F18803-BE79-4916-AE6B-5DE238B367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566160" y="0"/>
            <a:ext cx="8625840" cy="2130951"/>
          </a:xfrm>
          <a:custGeom>
            <a:avLst/>
            <a:gdLst>
              <a:gd name="connsiteX0" fmla="*/ 0 w 8663110"/>
              <a:gd name="connsiteY0" fmla="*/ 0 h 2130951"/>
              <a:gd name="connsiteX1" fmla="*/ 819150 w 8663110"/>
              <a:gd name="connsiteY1" fmla="*/ 0 h 2130951"/>
              <a:gd name="connsiteX2" fmla="*/ 1028700 w 8663110"/>
              <a:gd name="connsiteY2" fmla="*/ 0 h 2130951"/>
              <a:gd name="connsiteX3" fmla="*/ 4187970 w 8663110"/>
              <a:gd name="connsiteY3" fmla="*/ 0 h 2130951"/>
              <a:gd name="connsiteX4" fmla="*/ 4400550 w 8663110"/>
              <a:gd name="connsiteY4" fmla="*/ 0 h 2130951"/>
              <a:gd name="connsiteX5" fmla="*/ 5262791 w 8663110"/>
              <a:gd name="connsiteY5" fmla="*/ 0 h 2130951"/>
              <a:gd name="connsiteX6" fmla="*/ 5262791 w 8663110"/>
              <a:gd name="connsiteY6" fmla="*/ 478 h 2130951"/>
              <a:gd name="connsiteX7" fmla="*/ 8663110 w 8663110"/>
              <a:gd name="connsiteY7" fmla="*/ 478 h 2130951"/>
              <a:gd name="connsiteX8" fmla="*/ 7676422 w 8663110"/>
              <a:gd name="connsiteY8" fmla="*/ 2130951 h 2130951"/>
              <a:gd name="connsiteX9" fmla="*/ 4400550 w 8663110"/>
              <a:gd name="connsiteY9" fmla="*/ 2130951 h 2130951"/>
              <a:gd name="connsiteX10" fmla="*/ 4187970 w 8663110"/>
              <a:gd name="connsiteY10" fmla="*/ 2130951 h 2130951"/>
              <a:gd name="connsiteX11" fmla="*/ 1028700 w 8663110"/>
              <a:gd name="connsiteY11" fmla="*/ 2130951 h 2130951"/>
              <a:gd name="connsiteX12" fmla="*/ 819150 w 8663110"/>
              <a:gd name="connsiteY12" fmla="*/ 2130951 h 2130951"/>
              <a:gd name="connsiteX13" fmla="*/ 0 w 8663110"/>
              <a:gd name="connsiteY13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63110" h="2130951">
                <a:moveTo>
                  <a:pt x="0" y="0"/>
                </a:moveTo>
                <a:lnTo>
                  <a:pt x="819150" y="0"/>
                </a:lnTo>
                <a:lnTo>
                  <a:pt x="1028700" y="0"/>
                </a:lnTo>
                <a:lnTo>
                  <a:pt x="4187970" y="0"/>
                </a:lnTo>
                <a:lnTo>
                  <a:pt x="4400550" y="0"/>
                </a:lnTo>
                <a:lnTo>
                  <a:pt x="5262791" y="0"/>
                </a:lnTo>
                <a:lnTo>
                  <a:pt x="5262791" y="478"/>
                </a:lnTo>
                <a:lnTo>
                  <a:pt x="8663110" y="478"/>
                </a:lnTo>
                <a:lnTo>
                  <a:pt x="7676422" y="2130951"/>
                </a:lnTo>
                <a:lnTo>
                  <a:pt x="4400550" y="2130951"/>
                </a:lnTo>
                <a:lnTo>
                  <a:pt x="4187970" y="2130951"/>
                </a:lnTo>
                <a:lnTo>
                  <a:pt x="1028700" y="2130951"/>
                </a:lnTo>
                <a:lnTo>
                  <a:pt x="819150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475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The European Union | OSCE">
            <a:extLst>
              <a:ext uri="{FF2B5EF4-FFF2-40B4-BE49-F238E27FC236}">
                <a16:creationId xmlns:a16="http://schemas.microsoft.com/office/drawing/2014/main" id="{376BD6E6-DDAB-4296-93B4-3F2DB56787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6" r="10842" b="1"/>
          <a:stretch/>
        </p:blipFill>
        <p:spPr bwMode="auto">
          <a:xfrm>
            <a:off x="20" y="10"/>
            <a:ext cx="4902094" cy="3364982"/>
          </a:xfrm>
          <a:custGeom>
            <a:avLst/>
            <a:gdLst/>
            <a:ahLst/>
            <a:cxnLst/>
            <a:rect l="l" t="t" r="r" b="b"/>
            <a:pathLst>
              <a:path w="4902114" h="3364992">
                <a:moveTo>
                  <a:pt x="0" y="0"/>
                </a:moveTo>
                <a:lnTo>
                  <a:pt x="3343681" y="0"/>
                </a:lnTo>
                <a:lnTo>
                  <a:pt x="4902114" y="3364992"/>
                </a:lnTo>
                <a:lnTo>
                  <a:pt x="0" y="33649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9" name="Freeform 18">
            <a:extLst>
              <a:ext uri="{FF2B5EF4-FFF2-40B4-BE49-F238E27FC236}">
                <a16:creationId xmlns:a16="http://schemas.microsoft.com/office/drawing/2014/main" id="{C15229F3-7A2E-4558-98FE-7A5F69409D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703162" y="4683319"/>
            <a:ext cx="6488837" cy="2174681"/>
          </a:xfrm>
          <a:custGeom>
            <a:avLst/>
            <a:gdLst>
              <a:gd name="connsiteX0" fmla="*/ 0 w 6516874"/>
              <a:gd name="connsiteY0" fmla="*/ 0 h 2174681"/>
              <a:gd name="connsiteX1" fmla="*/ 819150 w 6516874"/>
              <a:gd name="connsiteY1" fmla="*/ 0 h 2174681"/>
              <a:gd name="connsiteX2" fmla="*/ 1038225 w 6516874"/>
              <a:gd name="connsiteY2" fmla="*/ 0 h 2174681"/>
              <a:gd name="connsiteX3" fmla="*/ 6516874 w 6516874"/>
              <a:gd name="connsiteY3" fmla="*/ 0 h 2174681"/>
              <a:gd name="connsiteX4" fmla="*/ 5509712 w 6516874"/>
              <a:gd name="connsiteY4" fmla="*/ 2174681 h 2174681"/>
              <a:gd name="connsiteX5" fmla="*/ 1038225 w 6516874"/>
              <a:gd name="connsiteY5" fmla="*/ 2174681 h 2174681"/>
              <a:gd name="connsiteX6" fmla="*/ 947987 w 6516874"/>
              <a:gd name="connsiteY6" fmla="*/ 2174681 h 2174681"/>
              <a:gd name="connsiteX7" fmla="*/ 819150 w 6516874"/>
              <a:gd name="connsiteY7" fmla="*/ 2174681 h 2174681"/>
              <a:gd name="connsiteX8" fmla="*/ 0 w 6516874"/>
              <a:gd name="connsiteY8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16874" h="2174681">
                <a:moveTo>
                  <a:pt x="0" y="0"/>
                </a:moveTo>
                <a:lnTo>
                  <a:pt x="819150" y="0"/>
                </a:lnTo>
                <a:lnTo>
                  <a:pt x="1038225" y="0"/>
                </a:lnTo>
                <a:lnTo>
                  <a:pt x="6516874" y="0"/>
                </a:lnTo>
                <a:lnTo>
                  <a:pt x="5509712" y="2174681"/>
                </a:lnTo>
                <a:lnTo>
                  <a:pt x="1038225" y="2174681"/>
                </a:lnTo>
                <a:lnTo>
                  <a:pt x="947987" y="2174681"/>
                </a:lnTo>
                <a:lnTo>
                  <a:pt x="819150" y="2174681"/>
                </a:lnTo>
                <a:lnTo>
                  <a:pt x="0" y="2174681"/>
                </a:lnTo>
                <a:close/>
              </a:path>
            </a:pathLst>
          </a:custGeom>
          <a:solidFill>
            <a:srgbClr val="4A4A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91FCF18-C5BD-4329-889C-1DB391A5DC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6029" r="-2" b="-2"/>
          <a:stretch/>
        </p:blipFill>
        <p:spPr bwMode="auto">
          <a:xfrm>
            <a:off x="20" y="3493008"/>
            <a:ext cx="6519814" cy="3364992"/>
          </a:xfrm>
          <a:custGeom>
            <a:avLst/>
            <a:gdLst/>
            <a:ahLst/>
            <a:cxnLst/>
            <a:rect l="l" t="t" r="r" b="b"/>
            <a:pathLst>
              <a:path w="6519834" h="3364992">
                <a:moveTo>
                  <a:pt x="0" y="0"/>
                </a:moveTo>
                <a:lnTo>
                  <a:pt x="4961402" y="0"/>
                </a:lnTo>
                <a:lnTo>
                  <a:pt x="6519834" y="3364992"/>
                </a:lnTo>
                <a:lnTo>
                  <a:pt x="0" y="33649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4001B39C-AA98-4C66-A253-36B8598EA1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5326" y="6153928"/>
            <a:ext cx="1496948" cy="551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E3006802-BE13-4946-B40B-1D004FF381B9}"/>
              </a:ext>
            </a:extLst>
          </p:cNvPr>
          <p:cNvSpPr txBox="1"/>
          <p:nvPr/>
        </p:nvSpPr>
        <p:spPr>
          <a:xfrm>
            <a:off x="20" y="6521501"/>
            <a:ext cx="6519814" cy="336499"/>
          </a:xfrm>
          <a:prstGeom prst="rect">
            <a:avLst/>
          </a:prstGeom>
          <a:solidFill>
            <a:srgbClr val="000000">
              <a:alpha val="50000"/>
            </a:srgbClr>
          </a:solidFill>
          <a:ln>
            <a:noFill/>
          </a:ln>
        </p:spPr>
        <p:txBody>
          <a:bodyPr wrap="square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GB" sz="1300">
                <a:solidFill>
                  <a:srgbClr val="FFFFFF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https://www.dreamstime.com/photos-images/wastewater.html</a:t>
            </a:r>
            <a:endParaRPr lang="en-GB" sz="13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418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E5E3-111F-4F3E-9B03-39F49EDCD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859" y="640081"/>
            <a:ext cx="3494341" cy="3793488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900" err="1"/>
              <a:t>Måling</a:t>
            </a:r>
            <a:r>
              <a:rPr lang="en-US" sz="3900"/>
              <a:t> </a:t>
            </a:r>
            <a:r>
              <a:rPr lang="en-US" sz="3900" err="1"/>
              <a:t>af</a:t>
            </a:r>
            <a:r>
              <a:rPr lang="en-US" sz="3900"/>
              <a:t> </a:t>
            </a:r>
            <a:r>
              <a:rPr lang="en-US" sz="3900" err="1"/>
              <a:t>vandforurening</a:t>
            </a:r>
            <a:r>
              <a:rPr lang="en-US" sz="3900"/>
              <a:t> BOD – BI5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71FC7D98-7B8B-402A-90FC-F027482F2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5926" y="0"/>
            <a:ext cx="756607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28">
            <a:extLst>
              <a:ext uri="{FF2B5EF4-FFF2-40B4-BE49-F238E27FC236}">
                <a16:creationId xmlns:a16="http://schemas.microsoft.com/office/drawing/2014/main" id="{AD7356EA-285B-4E5D-8FEC-104659A4F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5903" y="640091"/>
            <a:ext cx="6266120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A48198-5132-4967-A31B-F797A10520F2}"/>
              </a:ext>
            </a:extLst>
          </p:cNvPr>
          <p:cNvSpPr txBox="1"/>
          <p:nvPr/>
        </p:nvSpPr>
        <p:spPr>
          <a:xfrm>
            <a:off x="219174" y="6217909"/>
            <a:ext cx="60944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err="1"/>
              <a:t>Figuren</a:t>
            </a:r>
            <a:r>
              <a:rPr lang="en-GB" sz="1100"/>
              <a:t> er </a:t>
            </a:r>
            <a:r>
              <a:rPr lang="en-GB" sz="1100" err="1"/>
              <a:t>fra</a:t>
            </a:r>
            <a:r>
              <a:rPr lang="en-GB" sz="1100"/>
              <a:t> </a:t>
            </a:r>
            <a:r>
              <a:rPr lang="en-GB" sz="1100" err="1"/>
              <a:t>Egebo</a:t>
            </a:r>
            <a:r>
              <a:rPr lang="en-GB" sz="1100"/>
              <a:t> </a:t>
            </a:r>
            <a:r>
              <a:rPr lang="en-GB" sz="1100" err="1"/>
              <a:t>m.fl</a:t>
            </a:r>
            <a:r>
              <a:rPr lang="en-GB" sz="1100"/>
              <a:t>. </a:t>
            </a:r>
            <a:r>
              <a:rPr lang="en-GB" sz="1100" err="1"/>
              <a:t>Biologi</a:t>
            </a:r>
            <a:r>
              <a:rPr lang="en-GB" sz="1100"/>
              <a:t> </a:t>
            </a:r>
            <a:r>
              <a:rPr lang="en-GB" sz="1100" err="1"/>
              <a:t>til</a:t>
            </a:r>
            <a:r>
              <a:rPr lang="en-GB" sz="1100"/>
              <a:t> </a:t>
            </a:r>
            <a:r>
              <a:rPr lang="en-GB" sz="1100" err="1"/>
              <a:t>tiden</a:t>
            </a:r>
            <a:r>
              <a:rPr lang="en-GB" sz="1100"/>
              <a:t> 2. </a:t>
            </a:r>
            <a:r>
              <a:rPr lang="en-GB" sz="1100" err="1"/>
              <a:t>udg</a:t>
            </a:r>
            <a:r>
              <a:rPr lang="en-GB" sz="1100"/>
              <a:t>. Nucleus 2012. </a:t>
            </a:r>
            <a:r>
              <a:rPr lang="en-GB" sz="1100">
                <a:hlinkClick r:id="rId3"/>
              </a:rPr>
              <a:t>https://nucleus.dk/component/productfiguremanager/figuregroup/?id=58:5%20-%20Skeletmusklerne</a:t>
            </a:r>
            <a:r>
              <a:rPr lang="en-GB" sz="1100"/>
              <a:t> </a:t>
            </a:r>
          </a:p>
          <a:p>
            <a:r>
              <a:rPr lang="en-GB" sz="1800"/>
              <a:t> </a:t>
            </a:r>
            <a:endParaRPr lang="en-GB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A0E75BD-BFB6-43A1-830B-32A9A1E0861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8A3D4A63-86B8-4F9B-850C-E79A9E119344}"/>
              </a:ext>
            </a:extLst>
          </p:cNvPr>
          <p:cNvSpPr txBox="1"/>
          <p:nvPr/>
        </p:nvSpPr>
        <p:spPr>
          <a:xfrm>
            <a:off x="7247238" y="1583724"/>
            <a:ext cx="2743200" cy="36933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a-DK"/>
              <a:t>Figuren er fjernet pga. grafikerens rettigheder, men er taget fra </a:t>
            </a:r>
            <a:r>
              <a:rPr lang="en-GB">
                <a:ea typeface="+mn-lt"/>
                <a:cs typeface="+mn-lt"/>
              </a:rPr>
              <a:t>Egebo </a:t>
            </a:r>
            <a:r>
              <a:rPr lang="en-GB" err="1">
                <a:ea typeface="+mn-lt"/>
                <a:cs typeface="+mn-lt"/>
              </a:rPr>
              <a:t>m.fl</a:t>
            </a:r>
            <a:r>
              <a:rPr lang="en-GB">
                <a:ea typeface="+mn-lt"/>
                <a:cs typeface="+mn-lt"/>
              </a:rPr>
              <a:t>. </a:t>
            </a:r>
            <a:r>
              <a:rPr lang="en-GB" err="1">
                <a:ea typeface="+mn-lt"/>
                <a:cs typeface="+mn-lt"/>
              </a:rPr>
              <a:t>Biologi</a:t>
            </a:r>
            <a:r>
              <a:rPr lang="en-GB">
                <a:ea typeface="+mn-lt"/>
                <a:cs typeface="+mn-lt"/>
              </a:rPr>
              <a:t> </a:t>
            </a:r>
            <a:r>
              <a:rPr lang="en-GB" err="1">
                <a:ea typeface="+mn-lt"/>
                <a:cs typeface="+mn-lt"/>
              </a:rPr>
              <a:t>til</a:t>
            </a:r>
            <a:r>
              <a:rPr lang="en-GB">
                <a:ea typeface="+mn-lt"/>
                <a:cs typeface="+mn-lt"/>
              </a:rPr>
              <a:t> </a:t>
            </a:r>
            <a:r>
              <a:rPr lang="en-GB" err="1">
                <a:ea typeface="+mn-lt"/>
                <a:cs typeface="+mn-lt"/>
              </a:rPr>
              <a:t>tiden</a:t>
            </a:r>
            <a:r>
              <a:rPr lang="en-GB">
                <a:ea typeface="+mn-lt"/>
                <a:cs typeface="+mn-lt"/>
              </a:rPr>
              <a:t> 2. </a:t>
            </a:r>
            <a:r>
              <a:rPr lang="en-GB" err="1">
                <a:ea typeface="+mn-lt"/>
                <a:cs typeface="+mn-lt"/>
              </a:rPr>
              <a:t>udg</a:t>
            </a:r>
            <a:r>
              <a:rPr lang="en-GB">
                <a:ea typeface="+mn-lt"/>
                <a:cs typeface="+mn-lt"/>
              </a:rPr>
              <a:t>. Nucleus 2012. Kan </a:t>
            </a:r>
            <a:r>
              <a:rPr lang="en-GB" err="1">
                <a:ea typeface="+mn-lt"/>
                <a:cs typeface="+mn-lt"/>
              </a:rPr>
              <a:t>findes</a:t>
            </a:r>
            <a:r>
              <a:rPr lang="en-GB">
                <a:ea typeface="+mn-lt"/>
                <a:cs typeface="+mn-lt"/>
              </a:rPr>
              <a:t> her: </a:t>
            </a:r>
            <a:r>
              <a:rPr lang="en-GB">
                <a:ea typeface="+mn-lt"/>
                <a:cs typeface="+mn-lt"/>
                <a:hlinkClick r:id="rId3"/>
              </a:rPr>
              <a:t>https://nucleus.dk/component/productfiguremanager/figuregroup/?id=58:5%20-%20Skeletmusklerne</a:t>
            </a:r>
            <a:r>
              <a:rPr lang="en-GB">
                <a:ea typeface="+mn-lt"/>
                <a:cs typeface="+mn-lt"/>
              </a:rPr>
              <a:t> En rig </a:t>
            </a:r>
            <a:r>
              <a:rPr lang="en-GB" err="1">
                <a:ea typeface="+mn-lt"/>
                <a:cs typeface="+mn-lt"/>
              </a:rPr>
              <a:t>natur</a:t>
            </a:r>
            <a:r>
              <a:rPr lang="en-GB">
                <a:ea typeface="+mn-lt"/>
                <a:cs typeface="+mn-lt"/>
              </a:rPr>
              <a:t>, </a:t>
            </a:r>
            <a:r>
              <a:rPr lang="en-GB" err="1">
                <a:ea typeface="+mn-lt"/>
                <a:cs typeface="+mn-lt"/>
              </a:rPr>
              <a:t>figur</a:t>
            </a:r>
            <a:r>
              <a:rPr lang="en-GB">
                <a:ea typeface="+mn-lt"/>
                <a:cs typeface="+mn-lt"/>
              </a:rPr>
              <a:t> 185.</a:t>
            </a:r>
            <a:endParaRPr lang="da-DK">
              <a:ea typeface="+mn-lt"/>
              <a:cs typeface="+mn-lt"/>
            </a:endParaRPr>
          </a:p>
          <a:p>
            <a:endParaRPr lang="da-DK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2883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DA2F62-E0ED-4C96-9988-3A85D70C6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en-GB" err="1"/>
              <a:t>Lektionsoversigt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F1738-688B-4A6A-9E18-986DA4BE6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pPr rtl="0" fontAlgn="base">
              <a:buFont typeface="Arial" panose="020B0604020202020204" pitchFamily="34" charset="0"/>
              <a:buChar char="•"/>
            </a:pPr>
            <a:r>
              <a:rPr lang="da-DK" sz="2400" b="0" i="0">
                <a:effectLst/>
                <a:latin typeface="Calibri" panose="020F0502020204030204" pitchFamily="34" charset="0"/>
              </a:rPr>
              <a:t>Vandets betydning for levende organismer 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da-DK" sz="2400">
                <a:latin typeface="Calibri" panose="020F0502020204030204" pitchFamily="34" charset="0"/>
              </a:rPr>
              <a:t>Forurening af vand</a:t>
            </a:r>
            <a:endParaRPr lang="da-DK" sz="2400" b="0" i="0">
              <a:effectLst/>
              <a:latin typeface="Calibri" panose="020F0502020204030204" pitchFamily="34" charset="0"/>
            </a:endParaRP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da-DK" sz="2400" b="0" i="0">
                <a:effectLst/>
                <a:latin typeface="Calibri" panose="020F0502020204030204" pitchFamily="34" charset="0"/>
              </a:rPr>
              <a:t>Menneskekroppen som rensningsanlæg 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da-DK" sz="2400" b="0" i="0">
                <a:effectLst/>
                <a:latin typeface="Calibri" panose="020F0502020204030204" pitchFamily="34" charset="0"/>
              </a:rPr>
              <a:t>Hvordan fungerer et konventionelt rensningsanlæg? 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da-DK" sz="2400" b="0" i="0">
                <a:effectLst/>
                <a:latin typeface="Calibri" panose="020F0502020204030204" pitchFamily="34" charset="0"/>
              </a:rPr>
              <a:t>Hvordan måles forurening? </a:t>
            </a:r>
          </a:p>
          <a:p>
            <a:pPr lvl="1" fontAlgn="base"/>
            <a:r>
              <a:rPr lang="da-DK" b="0" i="0">
                <a:effectLst/>
                <a:latin typeface="Calibri" panose="020F0502020204030204" pitchFamily="34" charset="0"/>
              </a:rPr>
              <a:t>BI5 </a:t>
            </a:r>
            <a:endParaRPr lang="da-DK">
              <a:latin typeface="Segoe UI" panose="020B0502040204020203" pitchFamily="34" charset="0"/>
            </a:endParaRPr>
          </a:p>
          <a:p>
            <a:pPr lvl="1" fontAlgn="base"/>
            <a:r>
              <a:rPr lang="da-DK" b="0" i="0">
                <a:effectLst/>
                <a:latin typeface="Calibri" panose="020F0502020204030204" pitchFamily="34" charset="0"/>
              </a:rPr>
              <a:t>COD </a:t>
            </a:r>
            <a:endParaRPr lang="da-DK" b="0" i="0">
              <a:effectLst/>
              <a:latin typeface="Segoe UI" panose="020B0502040204020203" pitchFamily="34" charset="0"/>
            </a:endParaRPr>
          </a:p>
          <a:p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24568251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and, vand og atter vand">
            <a:extLst>
              <a:ext uri="{FF2B5EF4-FFF2-40B4-BE49-F238E27FC236}">
                <a16:creationId xmlns:a16="http://schemas.microsoft.com/office/drawing/2014/main" id="{D3AD4D9D-E5ED-4526-A31A-0133E4C143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4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32A2F92-F356-404F-B77F-A07A16205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da-DK" sz="44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da-DK" sz="44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Vandets betydning for levende organismer </a:t>
            </a:r>
            <a:br>
              <a:rPr lang="da-DK" sz="44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4A305-A5DB-40FF-8151-46507AB6F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/>
              <a:t>Livet opstod i vand</a:t>
            </a:r>
          </a:p>
          <a:p>
            <a:r>
              <a:rPr lang="da-DK"/>
              <a:t>Opløsningsmiddel</a:t>
            </a:r>
          </a:p>
          <a:p>
            <a:r>
              <a:rPr lang="da-DK"/>
              <a:t>Temperaturregulering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4B88BF-926B-4153-A4CD-1AFD9F8EE1BC}"/>
              </a:ext>
            </a:extLst>
          </p:cNvPr>
          <p:cNvSpPr txBox="1"/>
          <p:nvPr/>
        </p:nvSpPr>
        <p:spPr>
          <a:xfrm>
            <a:off x="207390" y="6608190"/>
            <a:ext cx="47067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>
                <a:hlinkClick r:id="rId3"/>
              </a:rPr>
              <a:t>https://www.freepik.com/free-vector/realistic-water-drop-splash_521085.htm</a:t>
            </a:r>
            <a:r>
              <a:rPr lang="en-GB" sz="11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395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0751857-0329-4A77-9B45-7C5E258BF13C}"/>
              </a:ext>
            </a:extLst>
          </p:cNvPr>
          <p:cNvSpPr txBox="1"/>
          <p:nvPr/>
        </p:nvSpPr>
        <p:spPr>
          <a:xfrm>
            <a:off x="219075" y="6457950"/>
            <a:ext cx="99421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err="1"/>
              <a:t>Figuren</a:t>
            </a:r>
            <a:r>
              <a:rPr lang="en-GB" sz="1200"/>
              <a:t> er </a:t>
            </a:r>
            <a:r>
              <a:rPr lang="en-GB" sz="1200" err="1"/>
              <a:t>fra</a:t>
            </a:r>
            <a:r>
              <a:rPr lang="en-GB" sz="1200"/>
              <a:t> </a:t>
            </a:r>
            <a:r>
              <a:rPr lang="en-GB" sz="1200" err="1"/>
              <a:t>Frøsig</a:t>
            </a:r>
            <a:r>
              <a:rPr lang="en-GB" sz="1200"/>
              <a:t> </a:t>
            </a:r>
            <a:r>
              <a:rPr lang="en-GB" sz="1200" err="1"/>
              <a:t>m.fl</a:t>
            </a:r>
            <a:r>
              <a:rPr lang="en-GB" sz="1200"/>
              <a:t>. </a:t>
            </a:r>
            <a:r>
              <a:rPr lang="en-GB" sz="1200" err="1"/>
              <a:t>Biologi</a:t>
            </a:r>
            <a:r>
              <a:rPr lang="en-GB" sz="1200"/>
              <a:t> i </a:t>
            </a:r>
            <a:r>
              <a:rPr lang="en-GB" sz="1200" err="1"/>
              <a:t>udvikling</a:t>
            </a:r>
            <a:r>
              <a:rPr lang="en-GB" sz="1200"/>
              <a:t>. Nucleus 2015: </a:t>
            </a:r>
            <a:r>
              <a:rPr lang="en-GB" sz="1200">
                <a:hlinkClick r:id="rId2"/>
              </a:rPr>
              <a:t>https://www.nucleus.dk/component/productfiguremanager/figuregroup/?id=33:Figurer%201-30</a:t>
            </a:r>
            <a:r>
              <a:rPr lang="en-GB" sz="1200"/>
              <a:t> 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EFD4968E-F49D-4819-B56C-49E312E15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da-DK">
                <a:ea typeface="+mn-lt"/>
                <a:cs typeface="+mn-lt"/>
              </a:rPr>
              <a:t>Figuren er fjernet pga. grafikerens rettigheder, men er taget fra</a:t>
            </a:r>
            <a:r>
              <a:rPr lang="da-DK">
                <a:cs typeface="Calibri"/>
              </a:rPr>
              <a:t> </a:t>
            </a:r>
            <a:r>
              <a:rPr lang="en-GB">
                <a:cs typeface="Calibri"/>
              </a:rPr>
              <a:t>Frøsig </a:t>
            </a:r>
            <a:r>
              <a:rPr lang="en-GB" err="1">
                <a:cs typeface="Calibri"/>
              </a:rPr>
              <a:t>m.fl</a:t>
            </a:r>
            <a:r>
              <a:rPr lang="en-GB">
                <a:cs typeface="Calibri"/>
              </a:rPr>
              <a:t>. </a:t>
            </a:r>
            <a:r>
              <a:rPr lang="en-GB" err="1">
                <a:cs typeface="Calibri"/>
              </a:rPr>
              <a:t>Biologi</a:t>
            </a:r>
            <a:r>
              <a:rPr lang="en-GB">
                <a:cs typeface="Calibri"/>
              </a:rPr>
              <a:t> </a:t>
            </a:r>
            <a:r>
              <a:rPr lang="en-GB" err="1">
                <a:cs typeface="Calibri"/>
              </a:rPr>
              <a:t>i</a:t>
            </a:r>
            <a:r>
              <a:rPr lang="en-GB">
                <a:cs typeface="Calibri"/>
              </a:rPr>
              <a:t> </a:t>
            </a:r>
            <a:r>
              <a:rPr lang="en-GB" err="1">
                <a:cs typeface="Calibri"/>
              </a:rPr>
              <a:t>udvikling</a:t>
            </a:r>
            <a:r>
              <a:rPr lang="en-GB">
                <a:cs typeface="Calibri"/>
              </a:rPr>
              <a:t>. Nucleus 2015. Kan </a:t>
            </a:r>
            <a:r>
              <a:rPr lang="en-GB" err="1">
                <a:cs typeface="Calibri"/>
              </a:rPr>
              <a:t>også</a:t>
            </a:r>
            <a:r>
              <a:rPr lang="en-GB">
                <a:cs typeface="Calibri"/>
              </a:rPr>
              <a:t> </a:t>
            </a:r>
            <a:r>
              <a:rPr lang="en-GB" err="1">
                <a:cs typeface="Calibri"/>
              </a:rPr>
              <a:t>findes</a:t>
            </a:r>
            <a:r>
              <a:rPr lang="en-GB">
                <a:cs typeface="Calibri"/>
              </a:rPr>
              <a:t> her: </a:t>
            </a:r>
            <a:r>
              <a:rPr lang="en-GB">
                <a:cs typeface="Calibri"/>
                <a:hlinkClick r:id="rId2"/>
              </a:rPr>
              <a:t>https://www.nucleus.dk/component/productfiguremanager/figuregroup/?id=33:Figurer%201-30</a:t>
            </a:r>
            <a:r>
              <a:rPr lang="en-GB">
                <a:cs typeface="Calibri"/>
              </a:rPr>
              <a:t> Den </a:t>
            </a:r>
            <a:r>
              <a:rPr lang="en-GB" err="1">
                <a:cs typeface="Calibri"/>
              </a:rPr>
              <a:t>blå</a:t>
            </a:r>
            <a:r>
              <a:rPr lang="en-GB">
                <a:cs typeface="Calibri"/>
              </a:rPr>
              <a:t> planet, </a:t>
            </a:r>
            <a:r>
              <a:rPr lang="en-GB" err="1">
                <a:cs typeface="Calibri"/>
              </a:rPr>
              <a:t>figur</a:t>
            </a:r>
            <a:r>
              <a:rPr lang="en-GB">
                <a:cs typeface="Calibri"/>
              </a:rPr>
              <a:t> 43.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0151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FFE5E3-111F-4F3E-9B03-39F49EDCD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r>
              <a:rPr lang="da-DK" sz="4800">
                <a:latin typeface="Calibri" panose="020F0502020204030204" pitchFamily="34" charset="0"/>
              </a:rPr>
              <a:t>Hvad forurener vandet?</a:t>
            </a:r>
            <a:br>
              <a:rPr lang="da-DK" sz="4800">
                <a:latin typeface="Calibri" panose="020F0502020204030204" pitchFamily="34" charset="0"/>
              </a:rPr>
            </a:br>
            <a:r>
              <a:rPr lang="da-DK" sz="4800">
                <a:latin typeface="Calibri" panose="020F0502020204030204" pitchFamily="34" charset="0"/>
              </a:rPr>
              <a:t>Hvilke typer af forurening findes der?</a:t>
            </a:r>
            <a:endParaRPr lang="en-GB" sz="48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2BF8567-7837-4D26-A1EC-048FBC605F67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17384295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62182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E5E3-111F-4F3E-9B03-39F49EDCD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da-DK" sz="44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da-DK" sz="44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Menneskekroppen som rensningsanlæg </a:t>
            </a:r>
            <a:br>
              <a:rPr lang="da-DK" sz="44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E8EB3-1EE6-48CB-B73F-CB725DC60A6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1800225"/>
            <a:ext cx="7049127" cy="4210049"/>
          </a:xfrm>
        </p:spPr>
        <p:txBody>
          <a:bodyPr/>
          <a:lstStyle/>
          <a:p>
            <a:r>
              <a:rPr lang="da-DK"/>
              <a:t>Vores krop består af mellem 50 og 60 % vand.</a:t>
            </a:r>
          </a:p>
          <a:p>
            <a:r>
              <a:rPr lang="da-DK"/>
              <a:t>Menneskekroppen producerer affaldsstoffer gennem stofskiftet.</a:t>
            </a:r>
          </a:p>
          <a:p>
            <a:r>
              <a:rPr lang="da-DK"/>
              <a:t>Affaldsstofferne frigives fra cellerne til blodet, som fører dem videre til kroppens rensningsanlæg – nyrerne.</a:t>
            </a:r>
          </a:p>
          <a:p>
            <a:r>
              <a:rPr lang="da-DK"/>
              <a:t>Hver nyre renser cirka en liter blod i minuttet.</a:t>
            </a:r>
          </a:p>
          <a:p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CB9604-B9D2-42BB-ACE4-31ECD8FF348F}"/>
              </a:ext>
            </a:extLst>
          </p:cNvPr>
          <p:cNvSpPr txBox="1"/>
          <p:nvPr/>
        </p:nvSpPr>
        <p:spPr>
          <a:xfrm>
            <a:off x="304014" y="6150114"/>
            <a:ext cx="60944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err="1"/>
              <a:t>Figuren</a:t>
            </a:r>
            <a:r>
              <a:rPr lang="en-GB" sz="1100"/>
              <a:t> er </a:t>
            </a:r>
            <a:r>
              <a:rPr lang="en-GB" sz="1100" err="1"/>
              <a:t>fra</a:t>
            </a:r>
            <a:r>
              <a:rPr lang="en-GB" sz="1100"/>
              <a:t> </a:t>
            </a:r>
            <a:r>
              <a:rPr lang="en-GB" sz="1100" err="1"/>
              <a:t>Bidstrup</a:t>
            </a:r>
            <a:r>
              <a:rPr lang="en-GB" sz="1100"/>
              <a:t> </a:t>
            </a:r>
            <a:r>
              <a:rPr lang="en-GB" sz="1100" err="1"/>
              <a:t>m.fl</a:t>
            </a:r>
            <a:r>
              <a:rPr lang="en-GB" sz="1100"/>
              <a:t>. </a:t>
            </a:r>
            <a:r>
              <a:rPr lang="en-GB" sz="1100" err="1"/>
              <a:t>Fysiologibogen</a:t>
            </a:r>
            <a:r>
              <a:rPr lang="en-GB" sz="1100"/>
              <a:t>. Nucleus 2006. </a:t>
            </a:r>
            <a:r>
              <a:rPr lang="en-GB" sz="1100">
                <a:hlinkClick r:id="rId2"/>
              </a:rPr>
              <a:t>https://www.nucleus.dk/component/productfiguremanager/figuregroup/?id=34:Figurer%2030-60</a:t>
            </a:r>
            <a:r>
              <a:rPr lang="en-GB" sz="1100"/>
              <a:t> </a:t>
            </a:r>
          </a:p>
          <a:p>
            <a:r>
              <a:rPr lang="en-GB" sz="1800"/>
              <a:t> 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8F5A6794-EC0B-4D09-A5D2-01EA5E5102BA}"/>
              </a:ext>
            </a:extLst>
          </p:cNvPr>
          <p:cNvSpPr txBox="1"/>
          <p:nvPr/>
        </p:nvSpPr>
        <p:spPr>
          <a:xfrm>
            <a:off x="8482914" y="1717589"/>
            <a:ext cx="2743200" cy="36933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a-DK"/>
              <a:t>Figuren er fjernet pga. grafikerens rettigheder, men er taget fra </a:t>
            </a:r>
            <a:r>
              <a:rPr lang="en-GB">
                <a:ea typeface="+mn-lt"/>
                <a:cs typeface="+mn-lt"/>
              </a:rPr>
              <a:t>Bidstrup </a:t>
            </a:r>
            <a:r>
              <a:rPr lang="en-GB" err="1">
                <a:ea typeface="+mn-lt"/>
                <a:cs typeface="+mn-lt"/>
              </a:rPr>
              <a:t>m.fl</a:t>
            </a:r>
            <a:r>
              <a:rPr lang="en-GB">
                <a:ea typeface="+mn-lt"/>
                <a:cs typeface="+mn-lt"/>
              </a:rPr>
              <a:t>. </a:t>
            </a:r>
            <a:r>
              <a:rPr lang="en-GB" err="1">
                <a:ea typeface="+mn-lt"/>
                <a:cs typeface="+mn-lt"/>
              </a:rPr>
              <a:t>Fysiologibogen</a:t>
            </a:r>
            <a:r>
              <a:rPr lang="en-GB">
                <a:ea typeface="+mn-lt"/>
                <a:cs typeface="+mn-lt"/>
              </a:rPr>
              <a:t>. Nucleus 2006. Kan </a:t>
            </a:r>
            <a:r>
              <a:rPr lang="en-GB" err="1">
                <a:ea typeface="+mn-lt"/>
                <a:cs typeface="+mn-lt"/>
              </a:rPr>
              <a:t>findes</a:t>
            </a:r>
            <a:r>
              <a:rPr lang="en-GB">
                <a:ea typeface="+mn-lt"/>
                <a:cs typeface="+mn-lt"/>
              </a:rPr>
              <a:t> her: </a:t>
            </a:r>
            <a:r>
              <a:rPr lang="en-GB">
                <a:ea typeface="+mn-lt"/>
                <a:cs typeface="+mn-lt"/>
                <a:hlinkClick r:id="rId2"/>
              </a:rPr>
              <a:t>https://www.nucleus.dk/component/productfiguremanager/figuregroup/?id=34:Figurer%2030-60</a:t>
            </a:r>
            <a:r>
              <a:rPr lang="en-GB">
                <a:ea typeface="+mn-lt"/>
                <a:cs typeface="+mn-lt"/>
              </a:rPr>
              <a:t>  </a:t>
            </a:r>
            <a:r>
              <a:rPr lang="en-GB" err="1">
                <a:ea typeface="+mn-lt"/>
                <a:cs typeface="+mn-lt"/>
              </a:rPr>
              <a:t>Nyrerne</a:t>
            </a:r>
            <a:r>
              <a:rPr lang="en-GB">
                <a:ea typeface="+mn-lt"/>
                <a:cs typeface="+mn-lt"/>
              </a:rPr>
              <a:t>, </a:t>
            </a:r>
            <a:r>
              <a:rPr lang="en-GB" err="1">
                <a:ea typeface="+mn-lt"/>
                <a:cs typeface="+mn-lt"/>
              </a:rPr>
              <a:t>figur</a:t>
            </a:r>
            <a:r>
              <a:rPr lang="en-GB">
                <a:ea typeface="+mn-lt"/>
                <a:cs typeface="+mn-lt"/>
              </a:rPr>
              <a:t> 212.</a:t>
            </a:r>
            <a:endParaRPr lang="en-US">
              <a:ea typeface="+mn-lt"/>
              <a:cs typeface="+mn-lt"/>
            </a:endParaRPr>
          </a:p>
          <a:p>
            <a:endParaRPr lang="en-US">
              <a:ea typeface="+mn-lt"/>
              <a:cs typeface="+mn-lt"/>
            </a:endParaRPr>
          </a:p>
          <a:p>
            <a:endParaRPr lang="da-DK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5267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FEFD4-A1A5-4300-91DC-DD392BDD9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Nyrernes</a:t>
            </a:r>
            <a:r>
              <a:rPr lang="en-GB"/>
              <a:t> </a:t>
            </a:r>
            <a:r>
              <a:rPr lang="en-GB" err="1"/>
              <a:t>opbygning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A4CA5-687F-4F97-8E80-8A4FDE9F8B1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07713"/>
            <a:ext cx="5410826" cy="4474011"/>
          </a:xfrm>
        </p:spPr>
        <p:txBody>
          <a:bodyPr/>
          <a:lstStyle/>
          <a:p>
            <a:pPr marL="0" indent="0">
              <a:buNone/>
            </a:pPr>
            <a:r>
              <a:rPr lang="da-DK"/>
              <a:t>Hver nyre består af cirka en million nefroner, der er snoede rørsystemer, der renser blodet for affaldsstoffer og fastholder en konstant saltbalance.</a:t>
            </a:r>
          </a:p>
          <a:p>
            <a:pPr marL="0" indent="0">
              <a:buNone/>
            </a:pPr>
            <a:endParaRPr lang="da-DK"/>
          </a:p>
          <a:p>
            <a:pPr marL="0" indent="0">
              <a:buNone/>
            </a:pPr>
            <a:r>
              <a:rPr lang="da-DK"/>
              <a:t>Primære affaldsstoffer:</a:t>
            </a:r>
          </a:p>
          <a:p>
            <a:pPr lvl="1"/>
            <a:r>
              <a:rPr lang="da-DK" err="1"/>
              <a:t>Urinstoffer</a:t>
            </a:r>
            <a:endParaRPr lang="da-DK"/>
          </a:p>
          <a:p>
            <a:pPr lvl="1"/>
            <a:r>
              <a:rPr lang="da-DK"/>
              <a:t>Medicinrester</a:t>
            </a:r>
          </a:p>
          <a:p>
            <a:pPr lvl="1"/>
            <a:r>
              <a:rPr lang="da-DK"/>
              <a:t>Ikke fedt-opløselige giftstoffer</a:t>
            </a:r>
          </a:p>
          <a:p>
            <a:pPr marL="0" indent="0">
              <a:buNone/>
            </a:pPr>
            <a:endParaRPr lang="da-DK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B085E5-CAAC-4690-8C3A-40F4F60194C6}"/>
              </a:ext>
            </a:extLst>
          </p:cNvPr>
          <p:cNvSpPr txBox="1"/>
          <p:nvPr/>
        </p:nvSpPr>
        <p:spPr>
          <a:xfrm>
            <a:off x="304014" y="6150114"/>
            <a:ext cx="60944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err="1"/>
              <a:t>Figuren</a:t>
            </a:r>
            <a:r>
              <a:rPr lang="en-GB" sz="1100"/>
              <a:t> er </a:t>
            </a:r>
            <a:r>
              <a:rPr lang="en-GB" sz="1100" err="1"/>
              <a:t>fra</a:t>
            </a:r>
            <a:r>
              <a:rPr lang="en-GB" sz="1100"/>
              <a:t> </a:t>
            </a:r>
            <a:r>
              <a:rPr lang="en-GB" sz="1100" err="1"/>
              <a:t>Bidstrup</a:t>
            </a:r>
            <a:r>
              <a:rPr lang="en-GB" sz="1100"/>
              <a:t> </a:t>
            </a:r>
            <a:r>
              <a:rPr lang="en-GB" sz="1100" err="1"/>
              <a:t>m.fl</a:t>
            </a:r>
            <a:r>
              <a:rPr lang="en-GB" sz="1100"/>
              <a:t>. </a:t>
            </a:r>
            <a:r>
              <a:rPr lang="en-GB" sz="1100" err="1"/>
              <a:t>Fysiologibogen</a:t>
            </a:r>
            <a:r>
              <a:rPr lang="en-GB" sz="1100"/>
              <a:t>. Nucleus 2006. </a:t>
            </a:r>
            <a:r>
              <a:rPr lang="en-GB" sz="1100">
                <a:hlinkClick r:id="rId3"/>
              </a:rPr>
              <a:t>https://www.nucleus.dk/component/productfiguremanager/figuregroup/?id=34:Figurer%2030-60</a:t>
            </a:r>
            <a:r>
              <a:rPr lang="en-GB" sz="1100"/>
              <a:t> </a:t>
            </a:r>
          </a:p>
          <a:p>
            <a:r>
              <a:rPr lang="en-GB" sz="1800"/>
              <a:t> 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65083456-3622-4C5F-9644-25F70EF58F00}"/>
              </a:ext>
            </a:extLst>
          </p:cNvPr>
          <p:cNvSpPr txBox="1"/>
          <p:nvPr/>
        </p:nvSpPr>
        <p:spPr>
          <a:xfrm>
            <a:off x="7865076" y="1398373"/>
            <a:ext cx="2743200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a-DK">
                <a:cs typeface="Segoe UI"/>
              </a:rPr>
              <a:t>Figuren er fjernet pga. grafikerens rettigheder, men er taget fra </a:t>
            </a:r>
            <a:r>
              <a:rPr lang="en-GB">
                <a:cs typeface="Segoe UI"/>
              </a:rPr>
              <a:t>Bidstrup </a:t>
            </a:r>
            <a:r>
              <a:rPr lang="en-GB" err="1">
                <a:cs typeface="Segoe UI"/>
              </a:rPr>
              <a:t>m.fl</a:t>
            </a:r>
            <a:r>
              <a:rPr lang="en-GB">
                <a:cs typeface="Segoe UI"/>
              </a:rPr>
              <a:t>. </a:t>
            </a:r>
            <a:r>
              <a:rPr lang="en-GB" err="1">
                <a:cs typeface="Segoe UI"/>
              </a:rPr>
              <a:t>Fysiologibogen</a:t>
            </a:r>
            <a:r>
              <a:rPr lang="en-GB">
                <a:cs typeface="Segoe UI"/>
              </a:rPr>
              <a:t>. Nucleus 2006. Kan </a:t>
            </a:r>
            <a:r>
              <a:rPr lang="en-GB" err="1">
                <a:cs typeface="Segoe UI"/>
              </a:rPr>
              <a:t>findes</a:t>
            </a:r>
            <a:r>
              <a:rPr lang="en-GB">
                <a:cs typeface="Segoe UI"/>
              </a:rPr>
              <a:t> her: </a:t>
            </a:r>
            <a:r>
              <a:rPr lang="en-GB">
                <a:solidFill>
                  <a:srgbClr val="0563C1"/>
                </a:solidFill>
                <a:cs typeface="Segoe UI"/>
                <a:hlinkClick r:id="rId3"/>
              </a:rPr>
              <a:t>https://www.nucleus.dk/component/productfiguremanager/figuregroup/?id=34:Figurer%2030-60</a:t>
            </a:r>
            <a:r>
              <a:rPr lang="en-GB">
                <a:cs typeface="Segoe UI"/>
              </a:rPr>
              <a:t>  </a:t>
            </a:r>
            <a:r>
              <a:rPr lang="en-GB" err="1">
                <a:cs typeface="Segoe UI"/>
              </a:rPr>
              <a:t>Nyrerne</a:t>
            </a:r>
            <a:r>
              <a:rPr lang="en-GB">
                <a:cs typeface="Segoe UI"/>
              </a:rPr>
              <a:t>, </a:t>
            </a:r>
            <a:r>
              <a:rPr lang="en-GB" err="1">
                <a:cs typeface="Segoe UI"/>
              </a:rPr>
              <a:t>figur</a:t>
            </a:r>
            <a:r>
              <a:rPr lang="en-GB">
                <a:cs typeface="Segoe UI"/>
              </a:rPr>
              <a:t> 213.</a:t>
            </a:r>
            <a:r>
              <a:rPr lang="en-US">
                <a:cs typeface="Segoe UI"/>
              </a:rPr>
              <a:t>​</a:t>
            </a:r>
          </a:p>
          <a:p>
            <a:r>
              <a:rPr lang="en-US">
                <a:cs typeface="Segoe UI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1354587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70">
            <a:extLst>
              <a:ext uri="{FF2B5EF4-FFF2-40B4-BE49-F238E27FC236}">
                <a16:creationId xmlns:a16="http://schemas.microsoft.com/office/drawing/2014/main" id="{86295E7F-EA66-480B-B001-C8BE7CD61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0040" y="4892040"/>
            <a:ext cx="11548872" cy="1645920"/>
          </a:xfrm>
          <a:prstGeom prst="rect">
            <a:avLst/>
          </a:prstGeom>
          <a:solidFill>
            <a:srgbClr val="262626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C8B543-6FC4-41C9-A12F-C2C712AE2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686" y="5091762"/>
            <a:ext cx="7484787" cy="12645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800">
                <a:solidFill>
                  <a:srgbClr val="FFFFFF"/>
                </a:solidFill>
              </a:rPr>
              <a:t>Et </a:t>
            </a:r>
            <a:r>
              <a:rPr lang="en-US" sz="4800" err="1">
                <a:solidFill>
                  <a:srgbClr val="FFFFFF"/>
                </a:solidFill>
              </a:rPr>
              <a:t>typisk</a:t>
            </a:r>
            <a:r>
              <a:rPr lang="en-US" sz="4800">
                <a:solidFill>
                  <a:srgbClr val="FFFFFF"/>
                </a:solidFill>
              </a:rPr>
              <a:t> </a:t>
            </a:r>
            <a:r>
              <a:rPr lang="en-US" sz="4800" err="1">
                <a:solidFill>
                  <a:srgbClr val="FFFFFF"/>
                </a:solidFill>
              </a:rPr>
              <a:t>rensningsanlæg</a:t>
            </a:r>
            <a:endParaRPr lang="en-US" sz="4800">
              <a:solidFill>
                <a:srgbClr val="FFFFFF"/>
              </a:solidFill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88A9B3DC-AB92-4AB9-A8C5-553E90E8804D}"/>
              </a:ext>
            </a:extLst>
          </p:cNvPr>
          <p:cNvSpPr txBox="1"/>
          <p:nvPr/>
        </p:nvSpPr>
        <p:spPr>
          <a:xfrm>
            <a:off x="245097" y="6552100"/>
            <a:ext cx="9071714" cy="13483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Figuren er fra Frøsig m.fl. Biologi i udvikling. </a:t>
            </a: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Nucleus 2016 </a:t>
            </a:r>
            <a:r>
              <a:rPr lang="en-GB" sz="1100" u="sng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https://www.nucleus.dk/component/productfiguremanager/figuregroup/?id=33:Figurer%201-30</a:t>
            </a: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GB"/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1FB3636A-FA30-4233-AADB-F9FBC0F4BB5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a-DK">
                <a:ea typeface="+mn-lt"/>
                <a:cs typeface="+mn-lt"/>
              </a:rPr>
              <a:t>Figuren er fjernet pga. grafikerens rettigheder, men er taget fra </a:t>
            </a:r>
            <a:r>
              <a:rPr lang="en-GB">
                <a:ea typeface="+mn-lt"/>
                <a:cs typeface="+mn-lt"/>
              </a:rPr>
              <a:t>Frøsig </a:t>
            </a:r>
            <a:r>
              <a:rPr lang="en-GB" err="1">
                <a:ea typeface="+mn-lt"/>
                <a:cs typeface="+mn-lt"/>
              </a:rPr>
              <a:t>m.fl</a:t>
            </a:r>
            <a:r>
              <a:rPr lang="en-GB">
                <a:ea typeface="+mn-lt"/>
                <a:cs typeface="+mn-lt"/>
              </a:rPr>
              <a:t>. </a:t>
            </a:r>
            <a:r>
              <a:rPr lang="en-GB" err="1">
                <a:ea typeface="+mn-lt"/>
                <a:cs typeface="+mn-lt"/>
              </a:rPr>
              <a:t>Biologi</a:t>
            </a:r>
            <a:r>
              <a:rPr lang="en-GB">
                <a:ea typeface="+mn-lt"/>
                <a:cs typeface="+mn-lt"/>
              </a:rPr>
              <a:t> </a:t>
            </a:r>
            <a:r>
              <a:rPr lang="en-GB" err="1">
                <a:ea typeface="+mn-lt"/>
                <a:cs typeface="+mn-lt"/>
              </a:rPr>
              <a:t>i</a:t>
            </a:r>
            <a:r>
              <a:rPr lang="en-GB">
                <a:ea typeface="+mn-lt"/>
                <a:cs typeface="+mn-lt"/>
              </a:rPr>
              <a:t> </a:t>
            </a:r>
            <a:r>
              <a:rPr lang="en-GB" err="1">
                <a:ea typeface="+mn-lt"/>
                <a:cs typeface="+mn-lt"/>
              </a:rPr>
              <a:t>udvikling</a:t>
            </a:r>
            <a:r>
              <a:rPr lang="en-GB">
                <a:ea typeface="+mn-lt"/>
                <a:cs typeface="+mn-lt"/>
              </a:rPr>
              <a:t>. Nucleus 2015. Kan </a:t>
            </a:r>
            <a:r>
              <a:rPr lang="en-GB" err="1">
                <a:ea typeface="+mn-lt"/>
                <a:cs typeface="+mn-lt"/>
              </a:rPr>
              <a:t>også</a:t>
            </a:r>
            <a:r>
              <a:rPr lang="en-GB">
                <a:ea typeface="+mn-lt"/>
                <a:cs typeface="+mn-lt"/>
              </a:rPr>
              <a:t> </a:t>
            </a:r>
            <a:r>
              <a:rPr lang="en-GB" err="1">
                <a:ea typeface="+mn-lt"/>
                <a:cs typeface="+mn-lt"/>
              </a:rPr>
              <a:t>findes</a:t>
            </a:r>
            <a:r>
              <a:rPr lang="en-GB">
                <a:ea typeface="+mn-lt"/>
                <a:cs typeface="+mn-lt"/>
              </a:rPr>
              <a:t> her: </a:t>
            </a:r>
            <a:r>
              <a:rPr lang="en-GB">
                <a:solidFill>
                  <a:srgbClr val="0563C1"/>
                </a:solidFill>
                <a:ea typeface="+mn-lt"/>
                <a:cs typeface="+mn-lt"/>
                <a:hlinkClick r:id="rId2"/>
              </a:rPr>
              <a:t>https://www.nucleus.dk/component/productfiguremanager/figuregroup/?id=33:Figurer%201-30</a:t>
            </a:r>
            <a:r>
              <a:rPr lang="en-GB">
                <a:ea typeface="+mn-lt"/>
                <a:cs typeface="+mn-lt"/>
              </a:rPr>
              <a:t> Den </a:t>
            </a:r>
            <a:r>
              <a:rPr lang="en-GB" err="1">
                <a:ea typeface="+mn-lt"/>
                <a:cs typeface="+mn-lt"/>
              </a:rPr>
              <a:t>blå</a:t>
            </a:r>
            <a:r>
              <a:rPr lang="en-GB">
                <a:ea typeface="+mn-lt"/>
                <a:cs typeface="+mn-lt"/>
              </a:rPr>
              <a:t> planet, </a:t>
            </a:r>
            <a:r>
              <a:rPr lang="en-GB" err="1">
                <a:ea typeface="+mn-lt"/>
                <a:cs typeface="+mn-lt"/>
              </a:rPr>
              <a:t>figur</a:t>
            </a:r>
            <a:r>
              <a:rPr lang="en-GB">
                <a:ea typeface="+mn-lt"/>
                <a:cs typeface="+mn-lt"/>
              </a:rPr>
              <a:t> 49.</a:t>
            </a:r>
            <a:endParaRPr lang="da-DK">
              <a:ea typeface="+mn-lt"/>
              <a:cs typeface="+mn-lt"/>
            </a:endParaRPr>
          </a:p>
          <a:p>
            <a:endParaRPr lang="da-DK">
              <a:cs typeface="Calibri"/>
            </a:endParaRP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04DB770-D436-49A2-8A4A-411E3203F8A6}"/>
              </a:ext>
            </a:extLst>
          </p:cNvPr>
          <p:cNvSpPr txBox="1"/>
          <p:nvPr/>
        </p:nvSpPr>
        <p:spPr>
          <a:xfrm>
            <a:off x="4847967" y="1748481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GB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289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FFE5E3-111F-4F3E-9B03-39F49EDCD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da-DK" b="0" i="0">
                <a:solidFill>
                  <a:schemeClr val="accent1"/>
                </a:solidFill>
                <a:effectLst/>
                <a:latin typeface="Calibri" panose="020F0502020204030204" pitchFamily="34" charset="0"/>
              </a:rPr>
              <a:t>Hvordan måles forurening? </a:t>
            </a:r>
            <a:endParaRPr lang="en-GB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E8EB3-1EE6-48CB-B73F-CB725DC60A6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400" b="0" i="0" err="1">
                <a:effectLst/>
                <a:latin typeface="arial" panose="020B0604020202020204" pitchFamily="34" charset="0"/>
              </a:rPr>
              <a:t>Forurening</a:t>
            </a:r>
            <a:r>
              <a:rPr lang="en-GB" sz="2400" err="1">
                <a:latin typeface="arial" panose="020B0604020202020204" pitchFamily="34" charset="0"/>
              </a:rPr>
              <a:t>sgraden</a:t>
            </a:r>
            <a:r>
              <a:rPr lang="en-GB" sz="2400">
                <a:latin typeface="arial" panose="020B0604020202020204" pitchFamily="34" charset="0"/>
              </a:rPr>
              <a:t> i </a:t>
            </a:r>
            <a:r>
              <a:rPr lang="en-GB" sz="2400" err="1">
                <a:latin typeface="arial" panose="020B0604020202020204" pitchFamily="34" charset="0"/>
              </a:rPr>
              <a:t>vand</a:t>
            </a:r>
            <a:r>
              <a:rPr lang="en-GB" sz="2400">
                <a:latin typeface="arial" panose="020B0604020202020204" pitchFamily="34" charset="0"/>
              </a:rPr>
              <a:t> </a:t>
            </a:r>
            <a:r>
              <a:rPr lang="en-GB" sz="2400" b="0" i="0" err="1">
                <a:effectLst/>
                <a:latin typeface="arial" panose="020B0604020202020204" pitchFamily="34" charset="0"/>
              </a:rPr>
              <a:t>måles</a:t>
            </a:r>
            <a:r>
              <a:rPr lang="en-GB" sz="2400" b="0" i="0">
                <a:effectLst/>
                <a:latin typeface="arial" panose="020B0604020202020204" pitchFamily="34" charset="0"/>
              </a:rPr>
              <a:t> </a:t>
            </a:r>
            <a:r>
              <a:rPr lang="en-GB" sz="2400" b="0" i="0" err="1">
                <a:effectLst/>
                <a:latin typeface="arial" panose="020B0604020202020204" pitchFamily="34" charset="0"/>
              </a:rPr>
              <a:t>ved</a:t>
            </a:r>
            <a:r>
              <a:rPr lang="en-GB" sz="2400" b="0" i="0">
                <a:effectLst/>
                <a:latin typeface="arial" panose="020B0604020202020204" pitchFamily="34" charset="0"/>
              </a:rPr>
              <a:t> BOD </a:t>
            </a:r>
            <a:r>
              <a:rPr lang="en-GB" sz="2400" b="0" i="0" err="1">
                <a:effectLst/>
                <a:latin typeface="arial" panose="020B0604020202020204" pitchFamily="34" charset="0"/>
              </a:rPr>
              <a:t>og</a:t>
            </a:r>
            <a:r>
              <a:rPr lang="en-GB" sz="2400" b="0" i="0">
                <a:effectLst/>
                <a:latin typeface="arial" panose="020B0604020202020204" pitchFamily="34" charset="0"/>
              </a:rPr>
              <a:t> COD.</a:t>
            </a:r>
          </a:p>
          <a:p>
            <a:r>
              <a:rPr lang="en-GB" sz="2400">
                <a:latin typeface="arial" panose="020B0604020202020204" pitchFamily="34" charset="0"/>
              </a:rPr>
              <a:t>BOD = biological oxygen demand – </a:t>
            </a:r>
            <a:r>
              <a:rPr lang="en-GB" sz="2400" err="1">
                <a:latin typeface="arial" panose="020B0604020202020204" pitchFamily="34" charset="0"/>
              </a:rPr>
              <a:t>iltbehovet</a:t>
            </a:r>
            <a:r>
              <a:rPr lang="en-GB" sz="2400">
                <a:latin typeface="arial" panose="020B0604020202020204" pitchFamily="34" charset="0"/>
              </a:rPr>
              <a:t> </a:t>
            </a:r>
            <a:r>
              <a:rPr lang="en-GB" sz="2400" err="1">
                <a:latin typeface="arial" panose="020B0604020202020204" pitchFamily="34" charset="0"/>
              </a:rPr>
              <a:t>hos</a:t>
            </a:r>
            <a:r>
              <a:rPr lang="en-GB" sz="2400">
                <a:latin typeface="arial" panose="020B0604020202020204" pitchFamily="34" charset="0"/>
              </a:rPr>
              <a:t> </a:t>
            </a:r>
            <a:r>
              <a:rPr lang="en-GB" sz="2400" err="1">
                <a:latin typeface="arial" panose="020B0604020202020204" pitchFamily="34" charset="0"/>
              </a:rPr>
              <a:t>mikroorganismer</a:t>
            </a:r>
            <a:r>
              <a:rPr lang="en-GB" sz="2400">
                <a:latin typeface="arial" panose="020B0604020202020204" pitchFamily="34" charset="0"/>
              </a:rPr>
              <a:t> </a:t>
            </a:r>
            <a:r>
              <a:rPr lang="en-GB" sz="2400" err="1">
                <a:latin typeface="arial" panose="020B0604020202020204" pitchFamily="34" charset="0"/>
              </a:rPr>
              <a:t>til</a:t>
            </a:r>
            <a:r>
              <a:rPr lang="en-GB" sz="2400">
                <a:latin typeface="arial" panose="020B0604020202020204" pitchFamily="34" charset="0"/>
              </a:rPr>
              <a:t> at </a:t>
            </a:r>
            <a:r>
              <a:rPr lang="en-GB" sz="2400" err="1">
                <a:latin typeface="arial" panose="020B0604020202020204" pitchFamily="34" charset="0"/>
              </a:rPr>
              <a:t>oxidere</a:t>
            </a:r>
            <a:r>
              <a:rPr lang="en-GB" sz="2400">
                <a:latin typeface="arial" panose="020B0604020202020204" pitchFamily="34" charset="0"/>
              </a:rPr>
              <a:t> </a:t>
            </a:r>
            <a:r>
              <a:rPr lang="en-GB" sz="2400" err="1">
                <a:latin typeface="arial" panose="020B0604020202020204" pitchFamily="34" charset="0"/>
              </a:rPr>
              <a:t>organisk</a:t>
            </a:r>
            <a:r>
              <a:rPr lang="en-GB" sz="2400">
                <a:latin typeface="arial" panose="020B0604020202020204" pitchFamily="34" charset="0"/>
              </a:rPr>
              <a:t> </a:t>
            </a:r>
            <a:r>
              <a:rPr lang="en-GB" sz="2400" err="1">
                <a:latin typeface="arial" panose="020B0604020202020204" pitchFamily="34" charset="0"/>
              </a:rPr>
              <a:t>stof</a:t>
            </a:r>
            <a:r>
              <a:rPr lang="en-GB" sz="2400">
                <a:latin typeface="arial" panose="020B0604020202020204" pitchFamily="34" charset="0"/>
              </a:rPr>
              <a:t> i </a:t>
            </a:r>
            <a:r>
              <a:rPr lang="en-GB" sz="2400" err="1">
                <a:latin typeface="arial" panose="020B0604020202020204" pitchFamily="34" charset="0"/>
              </a:rPr>
              <a:t>vandet</a:t>
            </a:r>
            <a:r>
              <a:rPr lang="en-GB" sz="2400">
                <a:latin typeface="arial" panose="020B0604020202020204" pitchFamily="34" charset="0"/>
              </a:rPr>
              <a:t> under aerobe forhold</a:t>
            </a:r>
          </a:p>
          <a:p>
            <a:r>
              <a:rPr lang="en-GB" sz="2400" b="0" i="0">
                <a:effectLst/>
                <a:latin typeface="arial" panose="020B0604020202020204" pitchFamily="34" charset="0"/>
              </a:rPr>
              <a:t>COD = chemical oxygen demand – </a:t>
            </a:r>
            <a:r>
              <a:rPr lang="en-GB" sz="2400" b="0" i="0" err="1">
                <a:effectLst/>
                <a:latin typeface="arial" panose="020B0604020202020204" pitchFamily="34" charset="0"/>
              </a:rPr>
              <a:t>iltbehovet</a:t>
            </a:r>
            <a:r>
              <a:rPr lang="en-GB" sz="2400" b="0" i="0">
                <a:effectLst/>
                <a:latin typeface="arial" panose="020B0604020202020204" pitchFamily="34" charset="0"/>
              </a:rPr>
              <a:t> for at </a:t>
            </a:r>
            <a:r>
              <a:rPr lang="en-GB" sz="2400" b="0" i="0" err="1">
                <a:effectLst/>
                <a:latin typeface="arial" panose="020B0604020202020204" pitchFamily="34" charset="0"/>
              </a:rPr>
              <a:t>oxidere</a:t>
            </a:r>
            <a:r>
              <a:rPr lang="en-GB" sz="2400" b="0" i="0">
                <a:effectLst/>
                <a:latin typeface="arial" panose="020B0604020202020204" pitchFamily="34" charset="0"/>
              </a:rPr>
              <a:t> alle </a:t>
            </a:r>
            <a:r>
              <a:rPr lang="en-GB" sz="2400" b="0" i="0" err="1">
                <a:effectLst/>
                <a:latin typeface="arial" panose="020B0604020202020204" pitchFamily="34" charset="0"/>
              </a:rPr>
              <a:t>forurenende</a:t>
            </a:r>
            <a:r>
              <a:rPr lang="en-GB" sz="2400" b="0" i="0">
                <a:effectLst/>
                <a:latin typeface="arial" panose="020B0604020202020204" pitchFamily="34" charset="0"/>
              </a:rPr>
              <a:t> </a:t>
            </a:r>
            <a:r>
              <a:rPr lang="en-GB" sz="2400" b="0" i="0" err="1">
                <a:effectLst/>
                <a:latin typeface="arial" panose="020B0604020202020204" pitchFamily="34" charset="0"/>
              </a:rPr>
              <a:t>stoffer</a:t>
            </a:r>
            <a:r>
              <a:rPr lang="en-GB" sz="2400" b="0" i="0">
                <a:effectLst/>
                <a:latin typeface="arial" panose="020B0604020202020204" pitchFamily="34" charset="0"/>
              </a:rPr>
              <a:t> i </a:t>
            </a:r>
            <a:r>
              <a:rPr lang="en-GB" sz="2400" b="0" i="0" err="1">
                <a:effectLst/>
                <a:latin typeface="arial" panose="020B0604020202020204" pitchFamily="34" charset="0"/>
              </a:rPr>
              <a:t>vandet</a:t>
            </a:r>
            <a:r>
              <a:rPr lang="en-GB" sz="2400" b="0" i="0">
                <a:effectLst/>
                <a:latin typeface="arial" panose="020B0604020202020204" pitchFamily="34" charset="0"/>
              </a:rPr>
              <a:t> </a:t>
            </a:r>
            <a:r>
              <a:rPr lang="en-GB" sz="2400" b="0" i="0" err="1">
                <a:effectLst/>
                <a:latin typeface="arial" panose="020B0604020202020204" pitchFamily="34" charset="0"/>
              </a:rPr>
              <a:t>kemisk</a:t>
            </a:r>
            <a:r>
              <a:rPr lang="en-GB" sz="2400" b="0" i="0">
                <a:effectLst/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GB" sz="2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333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F28738ED30E02428843E3805D8F6321" ma:contentTypeVersion="2" ma:contentTypeDescription="Opret et nyt dokument." ma:contentTypeScope="" ma:versionID="0f0e0e791502bf68353402a5a64f40b0">
  <xsd:schema xmlns:xsd="http://www.w3.org/2001/XMLSchema" xmlns:xs="http://www.w3.org/2001/XMLSchema" xmlns:p="http://schemas.microsoft.com/office/2006/metadata/properties" xmlns:ns2="592416a0-1e6b-427e-96cb-8f9e6b889478" targetNamespace="http://schemas.microsoft.com/office/2006/metadata/properties" ma:root="true" ma:fieldsID="30241ce68b6caa9744342bac8855e8fd" ns2:_="">
    <xsd:import namespace="592416a0-1e6b-427e-96cb-8f9e6b8894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2416a0-1e6b-427e-96cb-8f9e6b8894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59C7838-0BB0-43C9-9B58-BB0717AEB60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98BEAC-370D-40AB-B45A-533D1DBDA44A}">
  <ds:schemaRefs>
    <ds:schemaRef ds:uri="592416a0-1e6b-427e-96cb-8f9e6b88947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A16E090-DF26-4E21-BA77-7AC55763CCD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10</Slides>
  <Notes>3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Spildevand og EU</vt:lpstr>
      <vt:lpstr>Lektionsoversigt</vt:lpstr>
      <vt:lpstr> Vandets betydning for levende organismer  </vt:lpstr>
      <vt:lpstr>PowerPoint Presentation</vt:lpstr>
      <vt:lpstr>Hvad forurener vandet? Hvilke typer af forurening findes der?</vt:lpstr>
      <vt:lpstr> Menneskekroppen som rensningsanlæg  </vt:lpstr>
      <vt:lpstr>Nyrernes opbygning</vt:lpstr>
      <vt:lpstr>Et typisk rensningsanlæg</vt:lpstr>
      <vt:lpstr>Hvordan måles forurening? </vt:lpstr>
      <vt:lpstr>Måling af vandforurening BOD – BI5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Spildevand og EU</dc:title>
  <dc:creator>Karen Ronge Baktoft</dc:creator>
  <cp:revision>1</cp:revision>
  <dcterms:created xsi:type="dcterms:W3CDTF">2020-11-02T12:47:44Z</dcterms:created>
  <dcterms:modified xsi:type="dcterms:W3CDTF">2020-11-19T18:46:34Z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0x0101004F28738ED30E02428843E3805D8F6321</vt:lpwstr>
  </property>
</Properties>
</file>