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9" r:id="rId5"/>
    <p:sldId id="274" r:id="rId6"/>
    <p:sldId id="258" r:id="rId7"/>
    <p:sldId id="266" r:id="rId8"/>
    <p:sldId id="270" r:id="rId9"/>
    <p:sldId id="268" r:id="rId10"/>
    <p:sldId id="269" r:id="rId11"/>
    <p:sldId id="276" r:id="rId12"/>
    <p:sldId id="272" r:id="rId13"/>
    <p:sldId id="259" r:id="rId14"/>
    <p:sldId id="262" r:id="rId15"/>
    <p:sldId id="267" r:id="rId16"/>
    <p:sldId id="263" r:id="rId17"/>
    <p:sldId id="280"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BA81FF-3E90-474E-9EBF-933FA8C01F4B}" v="145" dt="2020-11-19T18:38:53.478"/>
    <p1510:client id="{75C9DEB5-3A38-4A6E-BA24-C64E874AB944}" v="20" dt="2020-11-15T08:01:02.233"/>
    <p1510:client id="{C8475FB8-634D-44EE-B933-94995B65CE32}" v="37" dt="2020-11-19T18:41:00.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Ronge Baktoft" userId="S::kb@ikast-gym.dk::ce196543-045d-447d-90cf-e46b5b00a503" providerId="AD" clId="Web-{68BA81FF-3E90-474E-9EBF-933FA8C01F4B}"/>
    <pc:docChg chg="modSld">
      <pc:chgData name="Karen Ronge Baktoft" userId="S::kb@ikast-gym.dk::ce196543-045d-447d-90cf-e46b5b00a503" providerId="AD" clId="Web-{68BA81FF-3E90-474E-9EBF-933FA8C01F4B}" dt="2020-11-19T18:38:53.478" v="142" actId="20577"/>
      <pc:docMkLst>
        <pc:docMk/>
      </pc:docMkLst>
      <pc:sldChg chg="addSp delSp modSp">
        <pc:chgData name="Karen Ronge Baktoft" userId="S::kb@ikast-gym.dk::ce196543-045d-447d-90cf-e46b5b00a503" providerId="AD" clId="Web-{68BA81FF-3E90-474E-9EBF-933FA8C01F4B}" dt="2020-11-19T18:38:53.462" v="141" actId="20577"/>
        <pc:sldMkLst>
          <pc:docMk/>
          <pc:sldMk cId="3361579204" sldId="268"/>
        </pc:sldMkLst>
        <pc:spChg chg="add mod">
          <ac:chgData name="Karen Ronge Baktoft" userId="S::kb@ikast-gym.dk::ce196543-045d-447d-90cf-e46b5b00a503" providerId="AD" clId="Web-{68BA81FF-3E90-474E-9EBF-933FA8C01F4B}" dt="2020-11-19T18:38:53.462" v="141" actId="20577"/>
          <ac:spMkLst>
            <pc:docMk/>
            <pc:sldMk cId="3361579204" sldId="268"/>
            <ac:spMk id="5" creationId="{19AE5097-3953-48F9-8543-BCFF3AAEC009}"/>
          </ac:spMkLst>
        </pc:spChg>
        <pc:picChg chg="del">
          <ac:chgData name="Karen Ronge Baktoft" userId="S::kb@ikast-gym.dk::ce196543-045d-447d-90cf-e46b5b00a503" providerId="AD" clId="Web-{68BA81FF-3E90-474E-9EBF-933FA8C01F4B}" dt="2020-11-19T18:36:50.663" v="0"/>
          <ac:picMkLst>
            <pc:docMk/>
            <pc:sldMk cId="3361579204" sldId="268"/>
            <ac:picMk id="3" creationId="{6FEB0BB6-A87D-40D1-B89A-A34E1EE5FE16}"/>
          </ac:picMkLst>
        </pc:picChg>
      </pc:sldChg>
    </pc:docChg>
  </pc:docChgLst>
  <pc:docChgLst>
    <pc:chgData name="Karen Ronge Baktoft" userId="ce196543-045d-447d-90cf-e46b5b00a503" providerId="ADAL" clId="{75C9DEB5-3A38-4A6E-BA24-C64E874AB944}"/>
    <pc:docChg chg="undo custSel mod addSld delSld modSld">
      <pc:chgData name="Karen Ronge Baktoft" userId="ce196543-045d-447d-90cf-e46b5b00a503" providerId="ADAL" clId="{75C9DEB5-3A38-4A6E-BA24-C64E874AB944}" dt="2020-11-15T08:01:10.539" v="261" actId="1076"/>
      <pc:docMkLst>
        <pc:docMk/>
      </pc:docMkLst>
      <pc:sldChg chg="del">
        <pc:chgData name="Karen Ronge Baktoft" userId="ce196543-045d-447d-90cf-e46b5b00a503" providerId="ADAL" clId="{75C9DEB5-3A38-4A6E-BA24-C64E874AB944}" dt="2020-11-02T12:31:45.431" v="6" actId="47"/>
        <pc:sldMkLst>
          <pc:docMk/>
          <pc:sldMk cId="705020029" sldId="257"/>
        </pc:sldMkLst>
      </pc:sldChg>
      <pc:sldChg chg="modSp mod">
        <pc:chgData name="Karen Ronge Baktoft" userId="ce196543-045d-447d-90cf-e46b5b00a503" providerId="ADAL" clId="{75C9DEB5-3A38-4A6E-BA24-C64E874AB944}" dt="2020-11-15T07:58:36.974" v="229" actId="14100"/>
        <pc:sldMkLst>
          <pc:docMk/>
          <pc:sldMk cId="4281597613" sldId="259"/>
        </pc:sldMkLst>
        <pc:spChg chg="mod">
          <ac:chgData name="Karen Ronge Baktoft" userId="ce196543-045d-447d-90cf-e46b5b00a503" providerId="ADAL" clId="{75C9DEB5-3A38-4A6E-BA24-C64E874AB944}" dt="2020-11-15T07:58:36.974" v="229" actId="14100"/>
          <ac:spMkLst>
            <pc:docMk/>
            <pc:sldMk cId="4281597613" sldId="259"/>
            <ac:spMk id="2" creationId="{63240FBC-4BD3-43B8-82E3-1FF5FAA62C3F}"/>
          </ac:spMkLst>
        </pc:spChg>
        <pc:spChg chg="mod">
          <ac:chgData name="Karen Ronge Baktoft" userId="ce196543-045d-447d-90cf-e46b5b00a503" providerId="ADAL" clId="{75C9DEB5-3A38-4A6E-BA24-C64E874AB944}" dt="2020-11-15T07:58:29.171" v="227" actId="14100"/>
          <ac:spMkLst>
            <pc:docMk/>
            <pc:sldMk cId="4281597613" sldId="259"/>
            <ac:spMk id="3" creationId="{30722743-9F91-4F30-89BF-7C916352DBE9}"/>
          </ac:spMkLst>
        </pc:spChg>
      </pc:sldChg>
      <pc:sldChg chg="addSp modSp mod">
        <pc:chgData name="Karen Ronge Baktoft" userId="ce196543-045d-447d-90cf-e46b5b00a503" providerId="ADAL" clId="{75C9DEB5-3A38-4A6E-BA24-C64E874AB944}" dt="2020-11-02T12:45:16.002" v="108" actId="1038"/>
        <pc:sldMkLst>
          <pc:docMk/>
          <pc:sldMk cId="4167830852" sldId="263"/>
        </pc:sldMkLst>
        <pc:spChg chg="add mod">
          <ac:chgData name="Karen Ronge Baktoft" userId="ce196543-045d-447d-90cf-e46b5b00a503" providerId="ADAL" clId="{75C9DEB5-3A38-4A6E-BA24-C64E874AB944}" dt="2020-11-02T12:45:16.002" v="108" actId="1038"/>
          <ac:spMkLst>
            <pc:docMk/>
            <pc:sldMk cId="4167830852" sldId="263"/>
            <ac:spMk id="6" creationId="{36735426-BAE5-42C8-AD4A-4411432C2618}"/>
          </ac:spMkLst>
        </pc:spChg>
      </pc:sldChg>
      <pc:sldChg chg="addSp delSp modSp mod">
        <pc:chgData name="Karen Ronge Baktoft" userId="ce196543-045d-447d-90cf-e46b5b00a503" providerId="ADAL" clId="{75C9DEB5-3A38-4A6E-BA24-C64E874AB944}" dt="2020-11-15T08:01:10.539" v="261" actId="1076"/>
        <pc:sldMkLst>
          <pc:docMk/>
          <pc:sldMk cId="984480308" sldId="266"/>
        </pc:sldMkLst>
        <pc:spChg chg="add del mod">
          <ac:chgData name="Karen Ronge Baktoft" userId="ce196543-045d-447d-90cf-e46b5b00a503" providerId="ADAL" clId="{75C9DEB5-3A38-4A6E-BA24-C64E874AB944}" dt="2020-11-15T08:00:07.520" v="240" actId="931"/>
          <ac:spMkLst>
            <pc:docMk/>
            <pc:sldMk cId="984480308" sldId="266"/>
            <ac:spMk id="3" creationId="{F412EE08-020E-41FE-A67E-04DD506AFBD0}"/>
          </ac:spMkLst>
        </pc:spChg>
        <pc:picChg chg="add mod modCrop">
          <ac:chgData name="Karen Ronge Baktoft" userId="ce196543-045d-447d-90cf-e46b5b00a503" providerId="ADAL" clId="{75C9DEB5-3A38-4A6E-BA24-C64E874AB944}" dt="2020-11-15T08:01:10.539" v="261" actId="1076"/>
          <ac:picMkLst>
            <pc:docMk/>
            <pc:sldMk cId="984480308" sldId="266"/>
            <ac:picMk id="5" creationId="{98F1FCB1-9B0A-4F88-B9E7-3B637BE66F58}"/>
          </ac:picMkLst>
        </pc:picChg>
        <pc:picChg chg="add mod modCrop">
          <ac:chgData name="Karen Ronge Baktoft" userId="ce196543-045d-447d-90cf-e46b5b00a503" providerId="ADAL" clId="{75C9DEB5-3A38-4A6E-BA24-C64E874AB944}" dt="2020-11-15T08:01:08.959" v="259" actId="1076"/>
          <ac:picMkLst>
            <pc:docMk/>
            <pc:sldMk cId="984480308" sldId="266"/>
            <ac:picMk id="7" creationId="{6214232F-E8FC-49E1-9567-7E4BC5B34A78}"/>
          </ac:picMkLst>
        </pc:picChg>
        <pc:picChg chg="del">
          <ac:chgData name="Karen Ronge Baktoft" userId="ce196543-045d-447d-90cf-e46b5b00a503" providerId="ADAL" clId="{75C9DEB5-3A38-4A6E-BA24-C64E874AB944}" dt="2020-11-15T07:59:56.889" v="238" actId="478"/>
          <ac:picMkLst>
            <pc:docMk/>
            <pc:sldMk cId="984480308" sldId="266"/>
            <ac:picMk id="1026" creationId="{0692C492-7344-4096-A65E-6FBF126AB8E7}"/>
          </ac:picMkLst>
        </pc:picChg>
        <pc:picChg chg="del">
          <ac:chgData name="Karen Ronge Baktoft" userId="ce196543-045d-447d-90cf-e46b5b00a503" providerId="ADAL" clId="{75C9DEB5-3A38-4A6E-BA24-C64E874AB944}" dt="2020-11-15T07:59:57.343" v="239" actId="478"/>
          <ac:picMkLst>
            <pc:docMk/>
            <pc:sldMk cId="984480308" sldId="266"/>
            <ac:picMk id="1028" creationId="{9770FCCC-C789-4FB3-9D97-391F229F186D}"/>
          </ac:picMkLst>
        </pc:picChg>
      </pc:sldChg>
      <pc:sldChg chg="addSp modSp mod">
        <pc:chgData name="Karen Ronge Baktoft" userId="ce196543-045d-447d-90cf-e46b5b00a503" providerId="ADAL" clId="{75C9DEB5-3A38-4A6E-BA24-C64E874AB944}" dt="2020-11-02T12:44:43.776" v="102" actId="1076"/>
        <pc:sldMkLst>
          <pc:docMk/>
          <pc:sldMk cId="93404543" sldId="267"/>
        </pc:sldMkLst>
        <pc:spChg chg="add mod">
          <ac:chgData name="Karen Ronge Baktoft" userId="ce196543-045d-447d-90cf-e46b5b00a503" providerId="ADAL" clId="{75C9DEB5-3A38-4A6E-BA24-C64E874AB944}" dt="2020-11-02T12:44:43.776" v="102" actId="1076"/>
          <ac:spMkLst>
            <pc:docMk/>
            <pc:sldMk cId="93404543" sldId="267"/>
            <ac:spMk id="4" creationId="{A065721F-5A01-4C42-9D72-12E47F935DCD}"/>
          </ac:spMkLst>
        </pc:spChg>
      </pc:sldChg>
      <pc:sldChg chg="addSp delSp modSp mod setBg">
        <pc:chgData name="Karen Ronge Baktoft" userId="ce196543-045d-447d-90cf-e46b5b00a503" providerId="ADAL" clId="{75C9DEB5-3A38-4A6E-BA24-C64E874AB944}" dt="2020-11-15T07:39:11.954" v="192" actId="255"/>
        <pc:sldMkLst>
          <pc:docMk/>
          <pc:sldMk cId="3361579204" sldId="268"/>
        </pc:sldMkLst>
        <pc:spChg chg="add del mod">
          <ac:chgData name="Karen Ronge Baktoft" userId="ce196543-045d-447d-90cf-e46b5b00a503" providerId="ADAL" clId="{75C9DEB5-3A38-4A6E-BA24-C64E874AB944}" dt="2020-11-15T07:37:41.873" v="114" actId="26606"/>
          <ac:spMkLst>
            <pc:docMk/>
            <pc:sldMk cId="3361579204" sldId="268"/>
            <ac:spMk id="2" creationId="{99DA4CD9-EC42-4152-9238-D6A28F38CD90}"/>
          </ac:spMkLst>
        </pc:spChg>
        <pc:spChg chg="add mod">
          <ac:chgData name="Karen Ronge Baktoft" userId="ce196543-045d-447d-90cf-e46b5b00a503" providerId="ADAL" clId="{75C9DEB5-3A38-4A6E-BA24-C64E874AB944}" dt="2020-11-15T07:39:11.954" v="192" actId="255"/>
          <ac:spMkLst>
            <pc:docMk/>
            <pc:sldMk cId="3361579204" sldId="268"/>
            <ac:spMk id="4" creationId="{E0751857-0329-4A77-9B45-7C5E258BF13C}"/>
          </ac:spMkLst>
        </pc:spChg>
        <pc:spChg chg="add del">
          <ac:chgData name="Karen Ronge Baktoft" userId="ce196543-045d-447d-90cf-e46b5b00a503" providerId="ADAL" clId="{75C9DEB5-3A38-4A6E-BA24-C64E874AB944}" dt="2020-11-15T07:37:41.866" v="113" actId="26606"/>
          <ac:spMkLst>
            <pc:docMk/>
            <pc:sldMk cId="3361579204" sldId="268"/>
            <ac:spMk id="8" creationId="{2D2B266D-3625-4584-A5C3-7D3F672CFF30}"/>
          </ac:spMkLst>
        </pc:spChg>
        <pc:spChg chg="add">
          <ac:chgData name="Karen Ronge Baktoft" userId="ce196543-045d-447d-90cf-e46b5b00a503" providerId="ADAL" clId="{75C9DEB5-3A38-4A6E-BA24-C64E874AB944}" dt="2020-11-15T07:37:41.873" v="114" actId="26606"/>
          <ac:spMkLst>
            <pc:docMk/>
            <pc:sldMk cId="3361579204" sldId="268"/>
            <ac:spMk id="10" creationId="{42A4FC2C-047E-45A5-965D-8E1E3BF09BC6}"/>
          </ac:spMkLst>
        </pc:spChg>
        <pc:picChg chg="add mod">
          <ac:chgData name="Karen Ronge Baktoft" userId="ce196543-045d-447d-90cf-e46b5b00a503" providerId="ADAL" clId="{75C9DEB5-3A38-4A6E-BA24-C64E874AB944}" dt="2020-11-15T07:37:41.873" v="114" actId="26606"/>
          <ac:picMkLst>
            <pc:docMk/>
            <pc:sldMk cId="3361579204" sldId="268"/>
            <ac:picMk id="3" creationId="{6FEB0BB6-A87D-40D1-B89A-A34E1EE5FE16}"/>
          </ac:picMkLst>
        </pc:picChg>
        <pc:picChg chg="del">
          <ac:chgData name="Karen Ronge Baktoft" userId="ce196543-045d-447d-90cf-e46b5b00a503" providerId="ADAL" clId="{75C9DEB5-3A38-4A6E-BA24-C64E874AB944}" dt="2020-11-15T07:37:28.972" v="110" actId="478"/>
          <ac:picMkLst>
            <pc:docMk/>
            <pc:sldMk cId="3361579204" sldId="268"/>
            <ac:picMk id="1026" creationId="{1CE4A2EF-728C-4966-A4C4-FEB328565A25}"/>
          </ac:picMkLst>
        </pc:picChg>
      </pc:sldChg>
      <pc:sldChg chg="addSp delSp modSp del mod">
        <pc:chgData name="Karen Ronge Baktoft" userId="ce196543-045d-447d-90cf-e46b5b00a503" providerId="ADAL" clId="{75C9DEB5-3A38-4A6E-BA24-C64E874AB944}" dt="2020-11-15T07:58:13.217" v="209" actId="47"/>
        <pc:sldMkLst>
          <pc:docMk/>
          <pc:sldMk cId="3762182332" sldId="271"/>
        </pc:sldMkLst>
        <pc:spChg chg="del">
          <ac:chgData name="Karen Ronge Baktoft" userId="ce196543-045d-447d-90cf-e46b5b00a503" providerId="ADAL" clId="{75C9DEB5-3A38-4A6E-BA24-C64E874AB944}" dt="2020-11-02T12:43:32.679" v="99" actId="478"/>
          <ac:spMkLst>
            <pc:docMk/>
            <pc:sldMk cId="3762182332" sldId="271"/>
            <ac:spMk id="3" creationId="{E85E8EB3-1EE6-48CB-B73F-CB725DC60A61}"/>
          </ac:spMkLst>
        </pc:spChg>
        <pc:spChg chg="add mod">
          <ac:chgData name="Karen Ronge Baktoft" userId="ce196543-045d-447d-90cf-e46b5b00a503" providerId="ADAL" clId="{75C9DEB5-3A38-4A6E-BA24-C64E874AB944}" dt="2020-11-02T12:43:32.679" v="99" actId="478"/>
          <ac:spMkLst>
            <pc:docMk/>
            <pc:sldMk cId="3762182332" sldId="271"/>
            <ac:spMk id="5" creationId="{20AFEEAE-5784-42E3-85A9-0B89B2BAF422}"/>
          </ac:spMkLst>
        </pc:spChg>
      </pc:sldChg>
      <pc:sldChg chg="addSp delSp modSp mod">
        <pc:chgData name="Karen Ronge Baktoft" userId="ce196543-045d-447d-90cf-e46b5b00a503" providerId="ADAL" clId="{75C9DEB5-3A38-4A6E-BA24-C64E874AB944}" dt="2020-11-02T12:38:17.314" v="28" actId="14100"/>
        <pc:sldMkLst>
          <pc:docMk/>
          <pc:sldMk cId="4231012178" sldId="274"/>
        </pc:sldMkLst>
        <pc:spChg chg="mod">
          <ac:chgData name="Karen Ronge Baktoft" userId="ce196543-045d-447d-90cf-e46b5b00a503" providerId="ADAL" clId="{75C9DEB5-3A38-4A6E-BA24-C64E874AB944}" dt="2020-11-02T12:31:58.338" v="7" actId="26606"/>
          <ac:spMkLst>
            <pc:docMk/>
            <pc:sldMk cId="4231012178" sldId="274"/>
            <ac:spMk id="2" creationId="{5CFFE5E3-111F-4F3E-9B03-39F49EDCD927}"/>
          </ac:spMkLst>
        </pc:spChg>
        <pc:spChg chg="mod ord">
          <ac:chgData name="Karen Ronge Baktoft" userId="ce196543-045d-447d-90cf-e46b5b00a503" providerId="ADAL" clId="{75C9DEB5-3A38-4A6E-BA24-C64E874AB944}" dt="2020-11-02T12:35:49.731" v="24" actId="20577"/>
          <ac:spMkLst>
            <pc:docMk/>
            <pc:sldMk cId="4231012178" sldId="274"/>
            <ac:spMk id="3" creationId="{E85E8EB3-1EE6-48CB-B73F-CB725DC60A61}"/>
          </ac:spMkLst>
        </pc:spChg>
        <pc:spChg chg="add mod">
          <ac:chgData name="Karen Ronge Baktoft" userId="ce196543-045d-447d-90cf-e46b5b00a503" providerId="ADAL" clId="{75C9DEB5-3A38-4A6E-BA24-C64E874AB944}" dt="2020-11-02T12:38:17.314" v="28" actId="14100"/>
          <ac:spMkLst>
            <pc:docMk/>
            <pc:sldMk cId="4231012178" sldId="274"/>
            <ac:spMk id="4" creationId="{06A8A00C-32DD-418F-9EFA-C0F5A1EDAA1D}"/>
          </ac:spMkLst>
        </pc:spChg>
        <pc:spChg chg="del">
          <ac:chgData name="Karen Ronge Baktoft" userId="ce196543-045d-447d-90cf-e46b5b00a503" providerId="ADAL" clId="{75C9DEB5-3A38-4A6E-BA24-C64E874AB944}" dt="2020-11-02T12:31:58.338" v="7" actId="26606"/>
          <ac:spMkLst>
            <pc:docMk/>
            <pc:sldMk cId="4231012178" sldId="274"/>
            <ac:spMk id="137" creationId="{C95B82D5-A8BB-45BF-BED8-C7B206892100}"/>
          </ac:spMkLst>
        </pc:spChg>
        <pc:spChg chg="del">
          <ac:chgData name="Karen Ronge Baktoft" userId="ce196543-045d-447d-90cf-e46b5b00a503" providerId="ADAL" clId="{75C9DEB5-3A38-4A6E-BA24-C64E874AB944}" dt="2020-11-02T12:31:58.338" v="7" actId="26606"/>
          <ac:spMkLst>
            <pc:docMk/>
            <pc:sldMk cId="4231012178" sldId="274"/>
            <ac:spMk id="139" creationId="{296C61EC-FBF4-4216-BE67-6C864D30A01C}"/>
          </ac:spMkLst>
        </pc:spChg>
        <pc:spChg chg="del">
          <ac:chgData name="Karen Ronge Baktoft" userId="ce196543-045d-447d-90cf-e46b5b00a503" providerId="ADAL" clId="{75C9DEB5-3A38-4A6E-BA24-C64E874AB944}" dt="2020-11-02T12:31:58.338" v="7" actId="26606"/>
          <ac:spMkLst>
            <pc:docMk/>
            <pc:sldMk cId="4231012178" sldId="274"/>
            <ac:spMk id="141" creationId="{39D6C490-0229-4573-9696-B73E5B3A9C33}"/>
          </ac:spMkLst>
        </pc:spChg>
        <pc:spChg chg="add">
          <ac:chgData name="Karen Ronge Baktoft" userId="ce196543-045d-447d-90cf-e46b5b00a503" providerId="ADAL" clId="{75C9DEB5-3A38-4A6E-BA24-C64E874AB944}" dt="2020-11-02T12:31:58.338" v="7" actId="26606"/>
          <ac:spMkLst>
            <pc:docMk/>
            <pc:sldMk cId="4231012178" sldId="274"/>
            <ac:spMk id="192" creationId="{4038CB10-1F5C-4D54-9DF7-12586DE5B007}"/>
          </ac:spMkLst>
        </pc:spChg>
        <pc:spChg chg="add">
          <ac:chgData name="Karen Ronge Baktoft" userId="ce196543-045d-447d-90cf-e46b5b00a503" providerId="ADAL" clId="{75C9DEB5-3A38-4A6E-BA24-C64E874AB944}" dt="2020-11-02T12:31:58.338" v="7" actId="26606"/>
          <ac:spMkLst>
            <pc:docMk/>
            <pc:sldMk cId="4231012178" sldId="274"/>
            <ac:spMk id="193" creationId="{73ED6512-6858-4552-B699-9A97FE9A4EA2}"/>
          </ac:spMkLst>
        </pc:spChg>
        <pc:picChg chg="mod">
          <ac:chgData name="Karen Ronge Baktoft" userId="ce196543-045d-447d-90cf-e46b5b00a503" providerId="ADAL" clId="{75C9DEB5-3A38-4A6E-BA24-C64E874AB944}" dt="2020-11-02T12:31:58.338" v="7" actId="26606"/>
          <ac:picMkLst>
            <pc:docMk/>
            <pc:sldMk cId="4231012178" sldId="274"/>
            <ac:picMk id="1026" creationId="{0AE4FF7F-DB73-4F7B-B2F0-EB9C0E1ACACC}"/>
          </ac:picMkLst>
        </pc:picChg>
        <pc:picChg chg="mod">
          <ac:chgData name="Karen Ronge Baktoft" userId="ce196543-045d-447d-90cf-e46b5b00a503" providerId="ADAL" clId="{75C9DEB5-3A38-4A6E-BA24-C64E874AB944}" dt="2020-11-02T12:31:58.338" v="7" actId="26606"/>
          <ac:picMkLst>
            <pc:docMk/>
            <pc:sldMk cId="4231012178" sldId="274"/>
            <ac:picMk id="1028" creationId="{1D07709F-8FFE-436E-A973-F80B29C8E9C4}"/>
          </ac:picMkLst>
        </pc:picChg>
      </pc:sldChg>
      <pc:sldChg chg="addSp modSp mod">
        <pc:chgData name="Karen Ronge Baktoft" userId="ce196543-045d-447d-90cf-e46b5b00a503" providerId="ADAL" clId="{75C9DEB5-3A38-4A6E-BA24-C64E874AB944}" dt="2020-11-02T12:43:11.113" v="98" actId="1076"/>
        <pc:sldMkLst>
          <pc:docMk/>
          <pc:sldMk cId="2462566609" sldId="276"/>
        </pc:sldMkLst>
        <pc:spChg chg="add mod">
          <ac:chgData name="Karen Ronge Baktoft" userId="ce196543-045d-447d-90cf-e46b5b00a503" providerId="ADAL" clId="{75C9DEB5-3A38-4A6E-BA24-C64E874AB944}" dt="2020-11-02T12:43:11.113" v="98" actId="1076"/>
          <ac:spMkLst>
            <pc:docMk/>
            <pc:sldMk cId="2462566609" sldId="276"/>
            <ac:spMk id="5" creationId="{AB2FD670-7E32-4CB5-B4C3-40275B9544F2}"/>
          </ac:spMkLst>
        </pc:spChg>
      </pc:sldChg>
      <pc:sldChg chg="del">
        <pc:chgData name="Karen Ronge Baktoft" userId="ce196543-045d-447d-90cf-e46b5b00a503" providerId="ADAL" clId="{75C9DEB5-3A38-4A6E-BA24-C64E874AB944}" dt="2020-11-02T12:45:28.970" v="109" actId="47"/>
        <pc:sldMkLst>
          <pc:docMk/>
          <pc:sldMk cId="1704494867" sldId="278"/>
        </pc:sldMkLst>
      </pc:sldChg>
      <pc:sldChg chg="addSp delSp modSp add mod setBg delDesignElem">
        <pc:chgData name="Karen Ronge Baktoft" userId="ce196543-045d-447d-90cf-e46b5b00a503" providerId="ADAL" clId="{75C9DEB5-3A38-4A6E-BA24-C64E874AB944}" dt="2020-11-15T07:59:03.864" v="237" actId="20577"/>
        <pc:sldMkLst>
          <pc:docMk/>
          <pc:sldMk cId="2074418289" sldId="279"/>
        </pc:sldMkLst>
        <pc:spChg chg="mod">
          <ac:chgData name="Karen Ronge Baktoft" userId="ce196543-045d-447d-90cf-e46b5b00a503" providerId="ADAL" clId="{75C9DEB5-3A38-4A6E-BA24-C64E874AB944}" dt="2020-11-15T07:59:03.864" v="237" actId="20577"/>
          <ac:spMkLst>
            <pc:docMk/>
            <pc:sldMk cId="2074418289" sldId="279"/>
            <ac:spMk id="3" creationId="{0F204480-E1EB-4CD9-B059-4CBB08E63D73}"/>
          </ac:spMkLst>
        </pc:spChg>
        <pc:spChg chg="mod">
          <ac:chgData name="Karen Ronge Baktoft" userId="ce196543-045d-447d-90cf-e46b5b00a503" providerId="ADAL" clId="{75C9DEB5-3A38-4A6E-BA24-C64E874AB944}" dt="2020-11-02T12:31:40.737" v="5" actId="26606"/>
          <ac:spMkLst>
            <pc:docMk/>
            <pc:sldMk cId="2074418289" sldId="279"/>
            <ac:spMk id="18" creationId="{E3006802-BE13-4946-B40B-1D004FF381B9}"/>
          </ac:spMkLst>
        </pc:spChg>
        <pc:spChg chg="add">
          <ac:chgData name="Karen Ronge Baktoft" userId="ce196543-045d-447d-90cf-e46b5b00a503" providerId="ADAL" clId="{75C9DEB5-3A38-4A6E-BA24-C64E874AB944}" dt="2020-11-02T12:31:40.737" v="5" actId="26606"/>
          <ac:spMkLst>
            <pc:docMk/>
            <pc:sldMk cId="2074418289" sldId="279"/>
            <ac:spMk id="71" creationId="{41F18803-BE79-4916-AE6B-5DE238B367F0}"/>
          </ac:spMkLst>
        </pc:spChg>
        <pc:spChg chg="add">
          <ac:chgData name="Karen Ronge Baktoft" userId="ce196543-045d-447d-90cf-e46b5b00a503" providerId="ADAL" clId="{75C9DEB5-3A38-4A6E-BA24-C64E874AB944}" dt="2020-11-02T12:31:40.737" v="5" actId="26606"/>
          <ac:spMkLst>
            <pc:docMk/>
            <pc:sldMk cId="2074418289" sldId="279"/>
            <ac:spMk id="73" creationId="{C15229F3-7A2E-4558-98FE-7A5F69409DCE}"/>
          </ac:spMkLst>
        </pc:spChg>
        <pc:spChg chg="del">
          <ac:chgData name="Karen Ronge Baktoft" userId="ce196543-045d-447d-90cf-e46b5b00a503" providerId="ADAL" clId="{75C9DEB5-3A38-4A6E-BA24-C64E874AB944}" dt="2020-11-02T12:31:34.854" v="4"/>
          <ac:spMkLst>
            <pc:docMk/>
            <pc:sldMk cId="2074418289" sldId="279"/>
            <ac:spMk id="74" creationId="{41F18803-BE79-4916-AE6B-5DE238B367F0}"/>
          </ac:spMkLst>
        </pc:spChg>
        <pc:spChg chg="del">
          <ac:chgData name="Karen Ronge Baktoft" userId="ce196543-045d-447d-90cf-e46b5b00a503" providerId="ADAL" clId="{75C9DEB5-3A38-4A6E-BA24-C64E874AB944}" dt="2020-11-02T12:31:34.854" v="4"/>
          <ac:spMkLst>
            <pc:docMk/>
            <pc:sldMk cId="2074418289" sldId="279"/>
            <ac:spMk id="76" creationId="{C15229F3-7A2E-4558-98FE-7A5F69409DCE}"/>
          </ac:spMkLst>
        </pc:spChg>
      </pc:sldChg>
      <pc:sldChg chg="delSp add del setBg delDesignElem">
        <pc:chgData name="Karen Ronge Baktoft" userId="ce196543-045d-447d-90cf-e46b5b00a503" providerId="ADAL" clId="{75C9DEB5-3A38-4A6E-BA24-C64E874AB944}" dt="2020-11-02T12:31:01.993" v="2" actId="47"/>
        <pc:sldMkLst>
          <pc:docMk/>
          <pc:sldMk cId="2463746839" sldId="279"/>
        </pc:sldMkLst>
        <pc:spChg chg="del">
          <ac:chgData name="Karen Ronge Baktoft" userId="ce196543-045d-447d-90cf-e46b5b00a503" providerId="ADAL" clId="{75C9DEB5-3A38-4A6E-BA24-C64E874AB944}" dt="2020-11-02T12:28:56.257" v="1"/>
          <ac:spMkLst>
            <pc:docMk/>
            <pc:sldMk cId="2463746839" sldId="279"/>
            <ac:spMk id="192" creationId="{27BDFED6-6E33-4606-AFE2-886ADB1C018E}"/>
          </ac:spMkLst>
        </pc:spChg>
        <pc:spChg chg="del">
          <ac:chgData name="Karen Ronge Baktoft" userId="ce196543-045d-447d-90cf-e46b5b00a503" providerId="ADAL" clId="{75C9DEB5-3A38-4A6E-BA24-C64E874AB944}" dt="2020-11-02T12:28:56.257" v="1"/>
          <ac:spMkLst>
            <pc:docMk/>
            <pc:sldMk cId="2463746839" sldId="279"/>
            <ac:spMk id="193" creationId="{890DEF05-784E-4B61-89E4-04C4ECF4E5A0}"/>
          </ac:spMkLst>
        </pc:spChg>
        <pc:cxnChg chg="del">
          <ac:chgData name="Karen Ronge Baktoft" userId="ce196543-045d-447d-90cf-e46b5b00a503" providerId="ADAL" clId="{75C9DEB5-3A38-4A6E-BA24-C64E874AB944}" dt="2020-11-02T12:28:56.257" v="1"/>
          <ac:cxnSpMkLst>
            <pc:docMk/>
            <pc:sldMk cId="2463746839" sldId="279"/>
            <ac:cxnSpMk id="194" creationId="{C41BAEC7-F7B0-4224-8B18-8F74B7D87F0B}"/>
          </ac:cxnSpMkLst>
        </pc:cxnChg>
      </pc:sldChg>
      <pc:sldChg chg="addSp delSp add del setBg delDesignElem">
        <pc:chgData name="Karen Ronge Baktoft" userId="ce196543-045d-447d-90cf-e46b5b00a503" providerId="ADAL" clId="{75C9DEB5-3A38-4A6E-BA24-C64E874AB944}" dt="2020-11-15T07:56:13.229" v="195"/>
        <pc:sldMkLst>
          <pc:docMk/>
          <pc:sldMk cId="424486188" sldId="280"/>
        </pc:sldMkLst>
        <pc:spChg chg="add del">
          <ac:chgData name="Karen Ronge Baktoft" userId="ce196543-045d-447d-90cf-e46b5b00a503" providerId="ADAL" clId="{75C9DEB5-3A38-4A6E-BA24-C64E874AB944}" dt="2020-11-15T07:56:13.229" v="195"/>
          <ac:spMkLst>
            <pc:docMk/>
            <pc:sldMk cId="424486188" sldId="280"/>
            <ac:spMk id="9" creationId="{1707FC24-6981-43D9-B525-C7832BA22463}"/>
          </ac:spMkLst>
        </pc:spChg>
      </pc:sldChg>
      <pc:sldChg chg="addSp delSp modSp add mod setBg delDesignElem">
        <pc:chgData name="Karen Ronge Baktoft" userId="ce196543-045d-447d-90cf-e46b5b00a503" providerId="ADAL" clId="{75C9DEB5-3A38-4A6E-BA24-C64E874AB944}" dt="2020-11-15T07:57:47.455" v="208" actId="207"/>
        <pc:sldMkLst>
          <pc:docMk/>
          <pc:sldMk cId="3450847659" sldId="280"/>
        </pc:sldMkLst>
        <pc:spChg chg="mod">
          <ac:chgData name="Karen Ronge Baktoft" userId="ce196543-045d-447d-90cf-e46b5b00a503" providerId="ADAL" clId="{75C9DEB5-3A38-4A6E-BA24-C64E874AB944}" dt="2020-11-15T07:57:47.455" v="208" actId="207"/>
          <ac:spMkLst>
            <pc:docMk/>
            <pc:sldMk cId="3450847659" sldId="280"/>
            <ac:spMk id="2" creationId="{5CFFE5E3-111F-4F3E-9B03-39F49EDCD927}"/>
          </ac:spMkLst>
        </pc:spChg>
        <pc:spChg chg="mod">
          <ac:chgData name="Karen Ronge Baktoft" userId="ce196543-045d-447d-90cf-e46b5b00a503" providerId="ADAL" clId="{75C9DEB5-3A38-4A6E-BA24-C64E874AB944}" dt="2020-11-15T07:57:39.407" v="207" actId="1076"/>
          <ac:spMkLst>
            <pc:docMk/>
            <pc:sldMk cId="3450847659" sldId="280"/>
            <ac:spMk id="6" creationId="{36735426-BAE5-42C8-AD4A-4411432C2618}"/>
          </ac:spMkLst>
        </pc:spChg>
        <pc:spChg chg="del">
          <ac:chgData name="Karen Ronge Baktoft" userId="ce196543-045d-447d-90cf-e46b5b00a503" providerId="ADAL" clId="{75C9DEB5-3A38-4A6E-BA24-C64E874AB944}" dt="2020-11-15T07:56:43.518" v="199"/>
          <ac:spMkLst>
            <pc:docMk/>
            <pc:sldMk cId="3450847659" sldId="280"/>
            <ac:spMk id="9" creationId="{1707FC24-6981-43D9-B525-C7832BA22463}"/>
          </ac:spMkLst>
        </pc:spChg>
        <pc:picChg chg="add mod modCrop">
          <ac:chgData name="Karen Ronge Baktoft" userId="ce196543-045d-447d-90cf-e46b5b00a503" providerId="ADAL" clId="{75C9DEB5-3A38-4A6E-BA24-C64E874AB944}" dt="2020-11-15T07:57:20.583" v="204" actId="1076"/>
          <ac:picMkLst>
            <pc:docMk/>
            <pc:sldMk cId="3450847659" sldId="280"/>
            <ac:picMk id="3" creationId="{00CBFB4A-C0A4-49F3-A795-A1FC88AAEC0C}"/>
          </ac:picMkLst>
        </pc:picChg>
        <pc:picChg chg="del">
          <ac:chgData name="Karen Ronge Baktoft" userId="ce196543-045d-447d-90cf-e46b5b00a503" providerId="ADAL" clId="{75C9DEB5-3A38-4A6E-BA24-C64E874AB944}" dt="2020-11-15T07:57:15.680" v="203" actId="478"/>
          <ac:picMkLst>
            <pc:docMk/>
            <pc:sldMk cId="3450847659" sldId="280"/>
            <ac:picMk id="4" creationId="{3EE4B6D6-E435-4A1F-BDA6-183F10111388}"/>
          </ac:picMkLst>
        </pc:picChg>
      </pc:sldChg>
      <pc:sldChg chg="new del">
        <pc:chgData name="Karen Ronge Baktoft" userId="ce196543-045d-447d-90cf-e46b5b00a503" providerId="ADAL" clId="{75C9DEB5-3A38-4A6E-BA24-C64E874AB944}" dt="2020-11-15T07:56:36.516" v="197" actId="680"/>
        <pc:sldMkLst>
          <pc:docMk/>
          <pc:sldMk cId="4169139323" sldId="280"/>
        </pc:sldMkLst>
      </pc:sldChg>
    </pc:docChg>
  </pc:docChgLst>
  <pc:docChgLst>
    <pc:chgData name="Karen Ronge Baktoft" userId="S::kb@ikast-gym.dk::ce196543-045d-447d-90cf-e46b5b00a503" providerId="AD" clId="Web-{C8475FB8-634D-44EE-B933-94995B65CE32}"/>
    <pc:docChg chg="modSld">
      <pc:chgData name="Karen Ronge Baktoft" userId="S::kb@ikast-gym.dk::ce196543-045d-447d-90cf-e46b5b00a503" providerId="AD" clId="Web-{C8475FB8-634D-44EE-B933-94995B65CE32}" dt="2020-11-19T18:41:00.384" v="36" actId="20577"/>
      <pc:docMkLst>
        <pc:docMk/>
      </pc:docMkLst>
      <pc:sldChg chg="modSp">
        <pc:chgData name="Karen Ronge Baktoft" userId="S::kb@ikast-gym.dk::ce196543-045d-447d-90cf-e46b5b00a503" providerId="AD" clId="Web-{C8475FB8-634D-44EE-B933-94995B65CE32}" dt="2020-11-19T18:41:00.384" v="35" actId="20577"/>
        <pc:sldMkLst>
          <pc:docMk/>
          <pc:sldMk cId="3361579204" sldId="268"/>
        </pc:sldMkLst>
        <pc:spChg chg="mod">
          <ac:chgData name="Karen Ronge Baktoft" userId="S::kb@ikast-gym.dk::ce196543-045d-447d-90cf-e46b5b00a503" providerId="AD" clId="Web-{C8475FB8-634D-44EE-B933-94995B65CE32}" dt="2020-11-19T18:41:00.384" v="35" actId="20577"/>
          <ac:spMkLst>
            <pc:docMk/>
            <pc:sldMk cId="3361579204" sldId="268"/>
            <ac:spMk id="5" creationId="{19AE5097-3953-48F9-8543-BCFF3AAEC00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A0D0-2D0B-444A-A08F-85CDDF8217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C38086-0835-4EC6-B700-BC3D02E774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565AF0-B052-42A3-BC8F-4FDBD04712DC}"/>
              </a:ext>
            </a:extLst>
          </p:cNvPr>
          <p:cNvSpPr>
            <a:spLocks noGrp="1"/>
          </p:cNvSpPr>
          <p:nvPr>
            <p:ph type="dt" sz="half" idx="10"/>
          </p:nvPr>
        </p:nvSpPr>
        <p:spPr/>
        <p:txBody>
          <a:bodyPr/>
          <a:lstStyle/>
          <a:p>
            <a:fld id="{B43FB881-6597-4D2C-BC9C-2EF983446848}" type="datetimeFigureOut">
              <a:rPr lang="en-GB" smtClean="0"/>
              <a:t>19/11/2020</a:t>
            </a:fld>
            <a:endParaRPr lang="en-GB"/>
          </a:p>
        </p:txBody>
      </p:sp>
      <p:sp>
        <p:nvSpPr>
          <p:cNvPr id="5" name="Footer Placeholder 4">
            <a:extLst>
              <a:ext uri="{FF2B5EF4-FFF2-40B4-BE49-F238E27FC236}">
                <a16:creationId xmlns:a16="http://schemas.microsoft.com/office/drawing/2014/main" id="{03EBC939-EBE5-443F-A808-ABC5D38A5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E7053-AFD7-447E-AE2D-7458D5173078}"/>
              </a:ext>
            </a:extLst>
          </p:cNvPr>
          <p:cNvSpPr>
            <a:spLocks noGrp="1"/>
          </p:cNvSpPr>
          <p:nvPr>
            <p:ph type="sldNum" sz="quarter" idx="12"/>
          </p:nvPr>
        </p:nvSpPr>
        <p:spPr/>
        <p:txBody>
          <a:bodyPr/>
          <a:lstStyle/>
          <a:p>
            <a:fld id="{BB28821D-DCDA-4C66-9471-1C757BB7B817}" type="slidenum">
              <a:rPr lang="en-GB" smtClean="0"/>
              <a:t>‹nr.›</a:t>
            </a:fld>
            <a:endParaRPr lang="en-GB"/>
          </a:p>
        </p:txBody>
      </p:sp>
    </p:spTree>
    <p:extLst>
      <p:ext uri="{BB962C8B-B14F-4D97-AF65-F5344CB8AC3E}">
        <p14:creationId xmlns:p14="http://schemas.microsoft.com/office/powerpoint/2010/main" val="135180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ECFE-98D5-4CBA-A805-9A9A7393B7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A82CE3-05A8-420C-9DED-E60ECF0AE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6C8FC3-5EBA-4708-B1B9-1AA99C837E17}"/>
              </a:ext>
            </a:extLst>
          </p:cNvPr>
          <p:cNvSpPr>
            <a:spLocks noGrp="1"/>
          </p:cNvSpPr>
          <p:nvPr>
            <p:ph type="dt" sz="half" idx="10"/>
          </p:nvPr>
        </p:nvSpPr>
        <p:spPr/>
        <p:txBody>
          <a:bodyPr/>
          <a:lstStyle/>
          <a:p>
            <a:fld id="{B43FB881-6597-4D2C-BC9C-2EF983446848}" type="datetimeFigureOut">
              <a:rPr lang="en-GB" smtClean="0"/>
              <a:t>19/11/2020</a:t>
            </a:fld>
            <a:endParaRPr lang="en-GB"/>
          </a:p>
        </p:txBody>
      </p:sp>
      <p:sp>
        <p:nvSpPr>
          <p:cNvPr id="5" name="Footer Placeholder 4">
            <a:extLst>
              <a:ext uri="{FF2B5EF4-FFF2-40B4-BE49-F238E27FC236}">
                <a16:creationId xmlns:a16="http://schemas.microsoft.com/office/drawing/2014/main" id="{2D08157C-C57A-4495-9E57-C7A0A9B51F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AD5CC6-42A3-4B41-9F79-47B2EC77EC80}"/>
              </a:ext>
            </a:extLst>
          </p:cNvPr>
          <p:cNvSpPr>
            <a:spLocks noGrp="1"/>
          </p:cNvSpPr>
          <p:nvPr>
            <p:ph type="sldNum" sz="quarter" idx="12"/>
          </p:nvPr>
        </p:nvSpPr>
        <p:spPr/>
        <p:txBody>
          <a:bodyPr/>
          <a:lstStyle/>
          <a:p>
            <a:fld id="{BB28821D-DCDA-4C66-9471-1C757BB7B817}" type="slidenum">
              <a:rPr lang="en-GB" smtClean="0"/>
              <a:t>‹nr.›</a:t>
            </a:fld>
            <a:endParaRPr lang="en-GB"/>
          </a:p>
        </p:txBody>
      </p:sp>
    </p:spTree>
    <p:extLst>
      <p:ext uri="{BB962C8B-B14F-4D97-AF65-F5344CB8AC3E}">
        <p14:creationId xmlns:p14="http://schemas.microsoft.com/office/powerpoint/2010/main" val="3081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0D7173-22B3-419D-9354-490CBF6B9A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0710ED-A17B-4C2B-BCA6-36EBDD02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8D5A2D-8191-465C-B00F-73A13BA614F7}"/>
              </a:ext>
            </a:extLst>
          </p:cNvPr>
          <p:cNvSpPr>
            <a:spLocks noGrp="1"/>
          </p:cNvSpPr>
          <p:nvPr>
            <p:ph type="dt" sz="half" idx="10"/>
          </p:nvPr>
        </p:nvSpPr>
        <p:spPr/>
        <p:txBody>
          <a:bodyPr/>
          <a:lstStyle/>
          <a:p>
            <a:fld id="{B43FB881-6597-4D2C-BC9C-2EF983446848}" type="datetimeFigureOut">
              <a:rPr lang="en-GB" smtClean="0"/>
              <a:t>19/11/2020</a:t>
            </a:fld>
            <a:endParaRPr lang="en-GB"/>
          </a:p>
        </p:txBody>
      </p:sp>
      <p:sp>
        <p:nvSpPr>
          <p:cNvPr id="5" name="Footer Placeholder 4">
            <a:extLst>
              <a:ext uri="{FF2B5EF4-FFF2-40B4-BE49-F238E27FC236}">
                <a16:creationId xmlns:a16="http://schemas.microsoft.com/office/drawing/2014/main" id="{EC6EF9BD-9E4D-4E1A-8D0A-3F4DE9E2C2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F74F9-F64F-49CC-BC4B-C45667FFBC1A}"/>
              </a:ext>
            </a:extLst>
          </p:cNvPr>
          <p:cNvSpPr>
            <a:spLocks noGrp="1"/>
          </p:cNvSpPr>
          <p:nvPr>
            <p:ph type="sldNum" sz="quarter" idx="12"/>
          </p:nvPr>
        </p:nvSpPr>
        <p:spPr/>
        <p:txBody>
          <a:bodyPr/>
          <a:lstStyle/>
          <a:p>
            <a:fld id="{BB28821D-DCDA-4C66-9471-1C757BB7B817}" type="slidenum">
              <a:rPr lang="en-GB" smtClean="0"/>
              <a:t>‹nr.›</a:t>
            </a:fld>
            <a:endParaRPr lang="en-GB"/>
          </a:p>
        </p:txBody>
      </p:sp>
    </p:spTree>
    <p:extLst>
      <p:ext uri="{BB962C8B-B14F-4D97-AF65-F5344CB8AC3E}">
        <p14:creationId xmlns:p14="http://schemas.microsoft.com/office/powerpoint/2010/main" val="239519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92202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50C5-2AF6-436F-98C5-69DF43C0EF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351965-9E5E-4407-89FD-4D7BAA818A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03BDBD-96A7-4A6D-9E5E-02653A63C23A}"/>
              </a:ext>
            </a:extLst>
          </p:cNvPr>
          <p:cNvSpPr>
            <a:spLocks noGrp="1"/>
          </p:cNvSpPr>
          <p:nvPr>
            <p:ph type="dt" sz="half" idx="10"/>
          </p:nvPr>
        </p:nvSpPr>
        <p:spPr/>
        <p:txBody>
          <a:bodyPr/>
          <a:lstStyle/>
          <a:p>
            <a:fld id="{B43FB881-6597-4D2C-BC9C-2EF983446848}" type="datetimeFigureOut">
              <a:rPr lang="en-GB" smtClean="0"/>
              <a:t>19/11/2020</a:t>
            </a:fld>
            <a:endParaRPr lang="en-GB"/>
          </a:p>
        </p:txBody>
      </p:sp>
      <p:sp>
        <p:nvSpPr>
          <p:cNvPr id="5" name="Footer Placeholder 4">
            <a:extLst>
              <a:ext uri="{FF2B5EF4-FFF2-40B4-BE49-F238E27FC236}">
                <a16:creationId xmlns:a16="http://schemas.microsoft.com/office/drawing/2014/main" id="{A35B5F49-EEB0-4F14-8E59-D53BB28B68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4C5538-53E5-4DBC-A2D8-3530C9A34916}"/>
              </a:ext>
            </a:extLst>
          </p:cNvPr>
          <p:cNvSpPr>
            <a:spLocks noGrp="1"/>
          </p:cNvSpPr>
          <p:nvPr>
            <p:ph type="sldNum" sz="quarter" idx="12"/>
          </p:nvPr>
        </p:nvSpPr>
        <p:spPr/>
        <p:txBody>
          <a:bodyPr/>
          <a:lstStyle/>
          <a:p>
            <a:fld id="{BB28821D-DCDA-4C66-9471-1C757BB7B817}" type="slidenum">
              <a:rPr lang="en-GB" smtClean="0"/>
              <a:t>‹nr.›</a:t>
            </a:fld>
            <a:endParaRPr lang="en-GB"/>
          </a:p>
        </p:txBody>
      </p:sp>
    </p:spTree>
    <p:extLst>
      <p:ext uri="{BB962C8B-B14F-4D97-AF65-F5344CB8AC3E}">
        <p14:creationId xmlns:p14="http://schemas.microsoft.com/office/powerpoint/2010/main" val="128883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05BB-E5B5-4916-8591-A06AC08BCB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0F3889-7CF5-486D-93D4-302B9FFE3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1FC40B-7DB1-42DF-AF13-13FF8F9B4055}"/>
              </a:ext>
            </a:extLst>
          </p:cNvPr>
          <p:cNvSpPr>
            <a:spLocks noGrp="1"/>
          </p:cNvSpPr>
          <p:nvPr>
            <p:ph type="dt" sz="half" idx="10"/>
          </p:nvPr>
        </p:nvSpPr>
        <p:spPr/>
        <p:txBody>
          <a:bodyPr/>
          <a:lstStyle/>
          <a:p>
            <a:fld id="{B43FB881-6597-4D2C-BC9C-2EF983446848}" type="datetimeFigureOut">
              <a:rPr lang="en-GB" smtClean="0"/>
              <a:t>19/11/2020</a:t>
            </a:fld>
            <a:endParaRPr lang="en-GB"/>
          </a:p>
        </p:txBody>
      </p:sp>
      <p:sp>
        <p:nvSpPr>
          <p:cNvPr id="5" name="Footer Placeholder 4">
            <a:extLst>
              <a:ext uri="{FF2B5EF4-FFF2-40B4-BE49-F238E27FC236}">
                <a16:creationId xmlns:a16="http://schemas.microsoft.com/office/drawing/2014/main" id="{6665C454-09A7-4DD2-914D-106DED071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AA4484-BCD9-415E-AB63-F624C8C027B3}"/>
              </a:ext>
            </a:extLst>
          </p:cNvPr>
          <p:cNvSpPr>
            <a:spLocks noGrp="1"/>
          </p:cNvSpPr>
          <p:nvPr>
            <p:ph type="sldNum" sz="quarter" idx="12"/>
          </p:nvPr>
        </p:nvSpPr>
        <p:spPr/>
        <p:txBody>
          <a:bodyPr/>
          <a:lstStyle/>
          <a:p>
            <a:fld id="{BB28821D-DCDA-4C66-9471-1C757BB7B817}" type="slidenum">
              <a:rPr lang="en-GB" smtClean="0"/>
              <a:t>‹nr.›</a:t>
            </a:fld>
            <a:endParaRPr lang="en-GB"/>
          </a:p>
        </p:txBody>
      </p:sp>
    </p:spTree>
    <p:extLst>
      <p:ext uri="{BB962C8B-B14F-4D97-AF65-F5344CB8AC3E}">
        <p14:creationId xmlns:p14="http://schemas.microsoft.com/office/powerpoint/2010/main" val="85233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FCD2-445E-4C4E-B0C4-66FE9A4535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03B1BC-E3B3-4ACE-BA3F-77E9886CA9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9950B1-2694-4F0C-9EAE-B84E380C07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027765-A686-4EFE-9ED7-A44D5AC68751}"/>
              </a:ext>
            </a:extLst>
          </p:cNvPr>
          <p:cNvSpPr>
            <a:spLocks noGrp="1"/>
          </p:cNvSpPr>
          <p:nvPr>
            <p:ph type="dt" sz="half" idx="10"/>
          </p:nvPr>
        </p:nvSpPr>
        <p:spPr/>
        <p:txBody>
          <a:bodyPr/>
          <a:lstStyle/>
          <a:p>
            <a:fld id="{B43FB881-6597-4D2C-BC9C-2EF983446848}" type="datetimeFigureOut">
              <a:rPr lang="en-GB" smtClean="0"/>
              <a:t>19/11/2020</a:t>
            </a:fld>
            <a:endParaRPr lang="en-GB"/>
          </a:p>
        </p:txBody>
      </p:sp>
      <p:sp>
        <p:nvSpPr>
          <p:cNvPr id="6" name="Footer Placeholder 5">
            <a:extLst>
              <a:ext uri="{FF2B5EF4-FFF2-40B4-BE49-F238E27FC236}">
                <a16:creationId xmlns:a16="http://schemas.microsoft.com/office/drawing/2014/main" id="{D4464315-9B67-40FA-9E8C-5D85C262B7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F1B37B-0A2C-4160-A06A-59428350BBCE}"/>
              </a:ext>
            </a:extLst>
          </p:cNvPr>
          <p:cNvSpPr>
            <a:spLocks noGrp="1"/>
          </p:cNvSpPr>
          <p:nvPr>
            <p:ph type="sldNum" sz="quarter" idx="12"/>
          </p:nvPr>
        </p:nvSpPr>
        <p:spPr/>
        <p:txBody>
          <a:bodyPr/>
          <a:lstStyle/>
          <a:p>
            <a:fld id="{BB28821D-DCDA-4C66-9471-1C757BB7B817}" type="slidenum">
              <a:rPr lang="en-GB" smtClean="0"/>
              <a:t>‹nr.›</a:t>
            </a:fld>
            <a:endParaRPr lang="en-GB"/>
          </a:p>
        </p:txBody>
      </p:sp>
    </p:spTree>
    <p:extLst>
      <p:ext uri="{BB962C8B-B14F-4D97-AF65-F5344CB8AC3E}">
        <p14:creationId xmlns:p14="http://schemas.microsoft.com/office/powerpoint/2010/main" val="246355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FCF6-0187-47AE-81C2-A21F86B3C2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8C07CA-52B9-4B2F-8BE6-A99DE8805A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DF7490-0983-4701-9B1D-2B61AFA631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42A34-E124-4635-A435-0ED774C31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56DB4-48F9-449C-ABA1-D77DE2773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439C52-EE40-4990-8138-693FAAC9D774}"/>
              </a:ext>
            </a:extLst>
          </p:cNvPr>
          <p:cNvSpPr>
            <a:spLocks noGrp="1"/>
          </p:cNvSpPr>
          <p:nvPr>
            <p:ph type="dt" sz="half" idx="10"/>
          </p:nvPr>
        </p:nvSpPr>
        <p:spPr/>
        <p:txBody>
          <a:bodyPr/>
          <a:lstStyle/>
          <a:p>
            <a:fld id="{B43FB881-6597-4D2C-BC9C-2EF983446848}" type="datetimeFigureOut">
              <a:rPr lang="en-GB" smtClean="0"/>
              <a:t>19/11/2020</a:t>
            </a:fld>
            <a:endParaRPr lang="en-GB"/>
          </a:p>
        </p:txBody>
      </p:sp>
      <p:sp>
        <p:nvSpPr>
          <p:cNvPr id="8" name="Footer Placeholder 7">
            <a:extLst>
              <a:ext uri="{FF2B5EF4-FFF2-40B4-BE49-F238E27FC236}">
                <a16:creationId xmlns:a16="http://schemas.microsoft.com/office/drawing/2014/main" id="{96162C19-C451-4035-BAE3-1C8DCFAB25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7183A0-D142-4BF4-B367-20D7309691CB}"/>
              </a:ext>
            </a:extLst>
          </p:cNvPr>
          <p:cNvSpPr>
            <a:spLocks noGrp="1"/>
          </p:cNvSpPr>
          <p:nvPr>
            <p:ph type="sldNum" sz="quarter" idx="12"/>
          </p:nvPr>
        </p:nvSpPr>
        <p:spPr/>
        <p:txBody>
          <a:bodyPr/>
          <a:lstStyle/>
          <a:p>
            <a:fld id="{BB28821D-DCDA-4C66-9471-1C757BB7B817}" type="slidenum">
              <a:rPr lang="en-GB" smtClean="0"/>
              <a:t>‹nr.›</a:t>
            </a:fld>
            <a:endParaRPr lang="en-GB"/>
          </a:p>
        </p:txBody>
      </p:sp>
    </p:spTree>
    <p:extLst>
      <p:ext uri="{BB962C8B-B14F-4D97-AF65-F5344CB8AC3E}">
        <p14:creationId xmlns:p14="http://schemas.microsoft.com/office/powerpoint/2010/main" val="168760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D0C7-83E6-4449-A6BF-1A738A9468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42C78C-1864-4445-92E7-71671E418F84}"/>
              </a:ext>
            </a:extLst>
          </p:cNvPr>
          <p:cNvSpPr>
            <a:spLocks noGrp="1"/>
          </p:cNvSpPr>
          <p:nvPr>
            <p:ph type="dt" sz="half" idx="10"/>
          </p:nvPr>
        </p:nvSpPr>
        <p:spPr/>
        <p:txBody>
          <a:bodyPr/>
          <a:lstStyle/>
          <a:p>
            <a:fld id="{B43FB881-6597-4D2C-BC9C-2EF983446848}" type="datetimeFigureOut">
              <a:rPr lang="en-GB" smtClean="0"/>
              <a:t>19/11/2020</a:t>
            </a:fld>
            <a:endParaRPr lang="en-GB"/>
          </a:p>
        </p:txBody>
      </p:sp>
      <p:sp>
        <p:nvSpPr>
          <p:cNvPr id="4" name="Footer Placeholder 3">
            <a:extLst>
              <a:ext uri="{FF2B5EF4-FFF2-40B4-BE49-F238E27FC236}">
                <a16:creationId xmlns:a16="http://schemas.microsoft.com/office/drawing/2014/main" id="{ADC9D53E-DA01-4252-A318-B73A626B65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870499-D7C4-47DA-BB6A-107954DBC996}"/>
              </a:ext>
            </a:extLst>
          </p:cNvPr>
          <p:cNvSpPr>
            <a:spLocks noGrp="1"/>
          </p:cNvSpPr>
          <p:nvPr>
            <p:ph type="sldNum" sz="quarter" idx="12"/>
          </p:nvPr>
        </p:nvSpPr>
        <p:spPr/>
        <p:txBody>
          <a:bodyPr/>
          <a:lstStyle/>
          <a:p>
            <a:fld id="{BB28821D-DCDA-4C66-9471-1C757BB7B817}" type="slidenum">
              <a:rPr lang="en-GB" smtClean="0"/>
              <a:t>‹nr.›</a:t>
            </a:fld>
            <a:endParaRPr lang="en-GB"/>
          </a:p>
        </p:txBody>
      </p:sp>
    </p:spTree>
    <p:extLst>
      <p:ext uri="{BB962C8B-B14F-4D97-AF65-F5344CB8AC3E}">
        <p14:creationId xmlns:p14="http://schemas.microsoft.com/office/powerpoint/2010/main" val="242995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B557B6-A591-441A-BC88-D2D43F96C83C}"/>
              </a:ext>
            </a:extLst>
          </p:cNvPr>
          <p:cNvSpPr>
            <a:spLocks noGrp="1"/>
          </p:cNvSpPr>
          <p:nvPr>
            <p:ph type="dt" sz="half" idx="10"/>
          </p:nvPr>
        </p:nvSpPr>
        <p:spPr/>
        <p:txBody>
          <a:bodyPr/>
          <a:lstStyle/>
          <a:p>
            <a:fld id="{B43FB881-6597-4D2C-BC9C-2EF983446848}" type="datetimeFigureOut">
              <a:rPr lang="en-GB" smtClean="0"/>
              <a:t>19/11/2020</a:t>
            </a:fld>
            <a:endParaRPr lang="en-GB"/>
          </a:p>
        </p:txBody>
      </p:sp>
      <p:sp>
        <p:nvSpPr>
          <p:cNvPr id="3" name="Footer Placeholder 2">
            <a:extLst>
              <a:ext uri="{FF2B5EF4-FFF2-40B4-BE49-F238E27FC236}">
                <a16:creationId xmlns:a16="http://schemas.microsoft.com/office/drawing/2014/main" id="{EBA537DC-8D61-4B7C-BF4A-F38C6F83DB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6BDD80-B4D2-4484-A0C9-FC8FAB9DB1A3}"/>
              </a:ext>
            </a:extLst>
          </p:cNvPr>
          <p:cNvSpPr>
            <a:spLocks noGrp="1"/>
          </p:cNvSpPr>
          <p:nvPr>
            <p:ph type="sldNum" sz="quarter" idx="12"/>
          </p:nvPr>
        </p:nvSpPr>
        <p:spPr/>
        <p:txBody>
          <a:bodyPr/>
          <a:lstStyle/>
          <a:p>
            <a:fld id="{BB28821D-DCDA-4C66-9471-1C757BB7B817}" type="slidenum">
              <a:rPr lang="en-GB" smtClean="0"/>
              <a:t>‹nr.›</a:t>
            </a:fld>
            <a:endParaRPr lang="en-GB"/>
          </a:p>
        </p:txBody>
      </p:sp>
    </p:spTree>
    <p:extLst>
      <p:ext uri="{BB962C8B-B14F-4D97-AF65-F5344CB8AC3E}">
        <p14:creationId xmlns:p14="http://schemas.microsoft.com/office/powerpoint/2010/main" val="317558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CF8D-3C1B-497E-93EB-409D081FC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E407F0-A6AD-4101-8C9B-11FBE8BA5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0622C3-C297-4F52-9CDA-14E4B5417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9DF027-86DF-4155-9421-F9D451327D8E}"/>
              </a:ext>
            </a:extLst>
          </p:cNvPr>
          <p:cNvSpPr>
            <a:spLocks noGrp="1"/>
          </p:cNvSpPr>
          <p:nvPr>
            <p:ph type="dt" sz="half" idx="10"/>
          </p:nvPr>
        </p:nvSpPr>
        <p:spPr/>
        <p:txBody>
          <a:bodyPr/>
          <a:lstStyle/>
          <a:p>
            <a:fld id="{B43FB881-6597-4D2C-BC9C-2EF983446848}" type="datetimeFigureOut">
              <a:rPr lang="en-GB" smtClean="0"/>
              <a:t>19/11/2020</a:t>
            </a:fld>
            <a:endParaRPr lang="en-GB"/>
          </a:p>
        </p:txBody>
      </p:sp>
      <p:sp>
        <p:nvSpPr>
          <p:cNvPr id="6" name="Footer Placeholder 5">
            <a:extLst>
              <a:ext uri="{FF2B5EF4-FFF2-40B4-BE49-F238E27FC236}">
                <a16:creationId xmlns:a16="http://schemas.microsoft.com/office/drawing/2014/main" id="{41AB3722-C5F2-4E90-BB3B-479316AD1C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E1E68-5CDA-46F8-BDE5-1BECC626F432}"/>
              </a:ext>
            </a:extLst>
          </p:cNvPr>
          <p:cNvSpPr>
            <a:spLocks noGrp="1"/>
          </p:cNvSpPr>
          <p:nvPr>
            <p:ph type="sldNum" sz="quarter" idx="12"/>
          </p:nvPr>
        </p:nvSpPr>
        <p:spPr/>
        <p:txBody>
          <a:bodyPr/>
          <a:lstStyle/>
          <a:p>
            <a:fld id="{BB28821D-DCDA-4C66-9471-1C757BB7B817}" type="slidenum">
              <a:rPr lang="en-GB" smtClean="0"/>
              <a:t>‹nr.›</a:t>
            </a:fld>
            <a:endParaRPr lang="en-GB"/>
          </a:p>
        </p:txBody>
      </p:sp>
    </p:spTree>
    <p:extLst>
      <p:ext uri="{BB962C8B-B14F-4D97-AF65-F5344CB8AC3E}">
        <p14:creationId xmlns:p14="http://schemas.microsoft.com/office/powerpoint/2010/main" val="349885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D525-B2B8-4229-8916-1314D82A7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FA7052-F5B4-42B0-8A05-171FED7D2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13E9E8-18AD-481A-A646-D8CC72A9D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A1ADA-A767-4762-92FE-8BA10E0BBBC1}"/>
              </a:ext>
            </a:extLst>
          </p:cNvPr>
          <p:cNvSpPr>
            <a:spLocks noGrp="1"/>
          </p:cNvSpPr>
          <p:nvPr>
            <p:ph type="dt" sz="half" idx="10"/>
          </p:nvPr>
        </p:nvSpPr>
        <p:spPr/>
        <p:txBody>
          <a:bodyPr/>
          <a:lstStyle/>
          <a:p>
            <a:fld id="{B43FB881-6597-4D2C-BC9C-2EF983446848}" type="datetimeFigureOut">
              <a:rPr lang="en-GB" smtClean="0"/>
              <a:t>19/11/2020</a:t>
            </a:fld>
            <a:endParaRPr lang="en-GB"/>
          </a:p>
        </p:txBody>
      </p:sp>
      <p:sp>
        <p:nvSpPr>
          <p:cNvPr id="6" name="Footer Placeholder 5">
            <a:extLst>
              <a:ext uri="{FF2B5EF4-FFF2-40B4-BE49-F238E27FC236}">
                <a16:creationId xmlns:a16="http://schemas.microsoft.com/office/drawing/2014/main" id="{5E614F1C-A10A-4BEF-8F61-D14D44297A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B3436C-D28B-4B01-9398-3FADF8CC2377}"/>
              </a:ext>
            </a:extLst>
          </p:cNvPr>
          <p:cNvSpPr>
            <a:spLocks noGrp="1"/>
          </p:cNvSpPr>
          <p:nvPr>
            <p:ph type="sldNum" sz="quarter" idx="12"/>
          </p:nvPr>
        </p:nvSpPr>
        <p:spPr/>
        <p:txBody>
          <a:bodyPr/>
          <a:lstStyle/>
          <a:p>
            <a:fld id="{BB28821D-DCDA-4C66-9471-1C757BB7B817}" type="slidenum">
              <a:rPr lang="en-GB" smtClean="0"/>
              <a:t>‹nr.›</a:t>
            </a:fld>
            <a:endParaRPr lang="en-GB"/>
          </a:p>
        </p:txBody>
      </p:sp>
    </p:spTree>
    <p:extLst>
      <p:ext uri="{BB962C8B-B14F-4D97-AF65-F5344CB8AC3E}">
        <p14:creationId xmlns:p14="http://schemas.microsoft.com/office/powerpoint/2010/main" val="37931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17D1E-1ACA-4BE9-9EA8-EAEFC78B9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560EF1-4D44-4BD7-802D-A1C57E7E1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219CC2-16D4-40D0-BFAF-C9AC4AD068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FB881-6597-4D2C-BC9C-2EF983446848}" type="datetimeFigureOut">
              <a:rPr lang="en-GB" smtClean="0"/>
              <a:t>19/11/2020</a:t>
            </a:fld>
            <a:endParaRPr lang="en-GB"/>
          </a:p>
        </p:txBody>
      </p:sp>
      <p:sp>
        <p:nvSpPr>
          <p:cNvPr id="5" name="Footer Placeholder 4">
            <a:extLst>
              <a:ext uri="{FF2B5EF4-FFF2-40B4-BE49-F238E27FC236}">
                <a16:creationId xmlns:a16="http://schemas.microsoft.com/office/drawing/2014/main" id="{F15F2DAC-B468-4997-9AEC-0DD3130D4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A55F2A-B01D-44F7-AE53-B5DEFE7966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8821D-DCDA-4C66-9471-1C757BB7B817}" type="slidenum">
              <a:rPr lang="en-GB" smtClean="0"/>
              <a:t>‹nr.›</a:t>
            </a:fld>
            <a:endParaRPr lang="en-GB"/>
          </a:p>
        </p:txBody>
      </p:sp>
    </p:spTree>
    <p:extLst>
      <p:ext uri="{BB962C8B-B14F-4D97-AF65-F5344CB8AC3E}">
        <p14:creationId xmlns:p14="http://schemas.microsoft.com/office/powerpoint/2010/main" val="3174218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dreamstime.com/photos-images/wastewater.html" TargetMode="External"/><Relationship Id="rId5" Type="http://schemas.openxmlformats.org/officeDocument/2006/relationships/image" Target="../media/image4.jpeg"/><Relationship Id="rId4" Type="http://schemas.openxmlformats.org/officeDocument/2006/relationships/hyperlink" Target="https://www.infoasturies.com/es/2017/02/07/la-c-e-a-solicita-la-demolicion-de-la-presa-de-entrepen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vandetsvej.dk/drikkevand-i-resten-af-verden" TargetMode="External"/><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ce.au.dk/aktuelt/nyheder/nyhed/artikel/store-forskelle-i-eu-landes-krav-til-vandkvalitet/"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jyllands-posten.dk/indland/ECE12534392/miljoestyrelsen-ignorerede-kritik-om-pesticider-i-vandet/"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verdensmaalene.dk/fakta/verdensmaalene"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hyperlink" Target="http://www.herningvand.dk" TargetMode="External"/><Relationship Id="rId5" Type="http://schemas.openxmlformats.org/officeDocument/2006/relationships/hyperlink" Target="http://www.verdensm&#229;lene.dk/" TargetMode="External"/><Relationship Id="rId4" Type="http://schemas.openxmlformats.org/officeDocument/2006/relationships/hyperlink" Target="http://www.globalegymnasier.d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nucleus.dk/component/productfiguremanager/figuregroup/?id=33:Figurer%201-3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41FA-4F73-4F13-B24E-9D776198BF7B}"/>
              </a:ext>
            </a:extLst>
          </p:cNvPr>
          <p:cNvSpPr>
            <a:spLocks noGrp="1"/>
          </p:cNvSpPr>
          <p:nvPr>
            <p:ph type="ctrTitle"/>
          </p:nvPr>
        </p:nvSpPr>
        <p:spPr>
          <a:xfrm>
            <a:off x="5654040" y="2245810"/>
            <a:ext cx="5699760" cy="1355750"/>
          </a:xfrm>
        </p:spPr>
        <p:txBody>
          <a:bodyPr>
            <a:normAutofit/>
          </a:bodyPr>
          <a:lstStyle/>
          <a:p>
            <a:pPr algn="l"/>
            <a:r>
              <a:rPr lang="en-GB" sz="5400"/>
              <a:t>Spildevand og EU</a:t>
            </a:r>
          </a:p>
        </p:txBody>
      </p:sp>
      <p:sp>
        <p:nvSpPr>
          <p:cNvPr id="3" name="Subtitle 2">
            <a:extLst>
              <a:ext uri="{FF2B5EF4-FFF2-40B4-BE49-F238E27FC236}">
                <a16:creationId xmlns:a16="http://schemas.microsoft.com/office/drawing/2014/main" id="{0F204480-E1EB-4CD9-B059-4CBB08E63D73}"/>
              </a:ext>
            </a:extLst>
          </p:cNvPr>
          <p:cNvSpPr>
            <a:spLocks noGrp="1"/>
          </p:cNvSpPr>
          <p:nvPr>
            <p:ph type="subTitle" idx="1"/>
          </p:nvPr>
        </p:nvSpPr>
        <p:spPr>
          <a:xfrm>
            <a:off x="5654040" y="3608516"/>
            <a:ext cx="5699760" cy="911117"/>
          </a:xfrm>
        </p:spPr>
        <p:txBody>
          <a:bodyPr>
            <a:normAutofit/>
          </a:bodyPr>
          <a:lstStyle/>
          <a:p>
            <a:pPr algn="l"/>
            <a:r>
              <a:rPr lang="en-GB" sz="2000" dirty="0" err="1"/>
              <a:t>Lektion</a:t>
            </a:r>
            <a:r>
              <a:rPr lang="en-GB" sz="2000"/>
              <a:t> 1 </a:t>
            </a:r>
            <a:r>
              <a:rPr lang="en-GB" sz="2000" dirty="0" err="1"/>
              <a:t>Vand</a:t>
            </a:r>
            <a:r>
              <a:rPr lang="en-GB" sz="2000" dirty="0"/>
              <a:t> </a:t>
            </a:r>
            <a:r>
              <a:rPr lang="en-GB" sz="2000" dirty="0" err="1"/>
              <a:t>og</a:t>
            </a:r>
            <a:r>
              <a:rPr lang="en-GB" sz="2000" dirty="0"/>
              <a:t> EU</a:t>
            </a:r>
          </a:p>
        </p:txBody>
      </p:sp>
      <p:sp>
        <p:nvSpPr>
          <p:cNvPr id="71"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66160" y="0"/>
            <a:ext cx="862584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75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European Union | OSCE">
            <a:extLst>
              <a:ext uri="{FF2B5EF4-FFF2-40B4-BE49-F238E27FC236}">
                <a16:creationId xmlns:a16="http://schemas.microsoft.com/office/drawing/2014/main" id="{376BD6E6-DDAB-4296-93B4-3F2DB5678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06" r="10842" b="1"/>
          <a:stretch/>
        </p:blipFill>
        <p:spPr bwMode="auto">
          <a:xfrm>
            <a:off x="20" y="10"/>
            <a:ext cx="4902094" cy="3364982"/>
          </a:xfrm>
          <a:custGeom>
            <a:avLst/>
            <a:gdLst/>
            <a:ahLst/>
            <a:cxnLst/>
            <a:rect l="l" t="t" r="r" b="b"/>
            <a:pathLst>
              <a:path w="4902114" h="3364992">
                <a:moveTo>
                  <a:pt x="0" y="0"/>
                </a:moveTo>
                <a:lnTo>
                  <a:pt x="3343681" y="0"/>
                </a:lnTo>
                <a:lnTo>
                  <a:pt x="4902114" y="3364992"/>
                </a:lnTo>
                <a:lnTo>
                  <a:pt x="0" y="3364992"/>
                </a:lnTo>
                <a:close/>
              </a:path>
            </a:pathLst>
          </a:custGeom>
          <a:noFill/>
          <a:extLst>
            <a:ext uri="{909E8E84-426E-40DD-AFC4-6F175D3DCCD1}">
              <a14:hiddenFill xmlns:a14="http://schemas.microsoft.com/office/drawing/2010/main">
                <a:solidFill>
                  <a:srgbClr val="FFFFFF"/>
                </a:solidFill>
              </a14:hiddenFill>
            </a:ext>
          </a:extLst>
        </p:spPr>
      </p:pic>
      <p:sp>
        <p:nvSpPr>
          <p:cNvPr id="73"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162" y="4683319"/>
            <a:ext cx="6488837"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391FCF18-C5BD-4329-889C-1DB391A5DC70}"/>
              </a:ext>
            </a:extLst>
          </p:cNvPr>
          <p:cNvPicPr>
            <a:picLocks noChangeAspect="1" noChangeArrowheads="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029" r="-2" b="-2"/>
          <a:stretch/>
        </p:blipFill>
        <p:spPr bwMode="auto">
          <a:xfrm>
            <a:off x="20" y="3493008"/>
            <a:ext cx="6519814" cy="3364992"/>
          </a:xfrm>
          <a:custGeom>
            <a:avLst/>
            <a:gdLst/>
            <a:ahLst/>
            <a:cxnLst/>
            <a:rect l="l" t="t" r="r" b="b"/>
            <a:pathLst>
              <a:path w="6519834" h="3364992">
                <a:moveTo>
                  <a:pt x="0" y="0"/>
                </a:moveTo>
                <a:lnTo>
                  <a:pt x="4961402" y="0"/>
                </a:lnTo>
                <a:lnTo>
                  <a:pt x="6519834" y="3364992"/>
                </a:lnTo>
                <a:lnTo>
                  <a:pt x="0" y="3364992"/>
                </a:lnTo>
                <a:close/>
              </a:path>
            </a:pathLst>
          </a:cu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001B39C-AA98-4C66-A253-36B8598EA1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5326" y="6153928"/>
            <a:ext cx="1496948" cy="5515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3006802-BE13-4946-B40B-1D004FF381B9}"/>
              </a:ext>
            </a:extLst>
          </p:cNvPr>
          <p:cNvSpPr txBox="1"/>
          <p:nvPr/>
        </p:nvSpPr>
        <p:spPr>
          <a:xfrm>
            <a:off x="20" y="6521501"/>
            <a:ext cx="6519814" cy="336499"/>
          </a:xfrm>
          <a:prstGeom prst="rect">
            <a:avLst/>
          </a:prstGeom>
          <a:solidFill>
            <a:srgbClr val="000000">
              <a:alpha val="50000"/>
            </a:srgbClr>
          </a:solidFill>
          <a:ln>
            <a:noFill/>
          </a:ln>
        </p:spPr>
        <p:txBody>
          <a:bodyPr wrap="square">
            <a:noAutofit/>
          </a:bodyPr>
          <a:lstStyle/>
          <a:p>
            <a:pPr algn="ctr">
              <a:spcAft>
                <a:spcPts val="600"/>
              </a:spcAft>
            </a:pPr>
            <a:r>
              <a:rPr lang="en-GB" sz="1300">
                <a:solidFill>
                  <a:srgbClr val="FFFFFF"/>
                </a:solidFill>
                <a:hlinkClick r:id="rId6">
                  <a:extLst>
                    <a:ext uri="{A12FA001-AC4F-418D-AE19-62706E023703}">
                      <ahyp:hlinkClr xmlns:ahyp="http://schemas.microsoft.com/office/drawing/2018/hyperlinkcolor" val="tx"/>
                    </a:ext>
                  </a:extLst>
                </a:hlinkClick>
              </a:rPr>
              <a:t>https://www.dreamstime.com/photos-images/wastewater.html</a:t>
            </a:r>
            <a:endParaRPr lang="en-GB" sz="1300">
              <a:solidFill>
                <a:srgbClr val="FFFFFF"/>
              </a:solidFill>
            </a:endParaRPr>
          </a:p>
        </p:txBody>
      </p:sp>
    </p:spTree>
    <p:extLst>
      <p:ext uri="{BB962C8B-B14F-4D97-AF65-F5344CB8AC3E}">
        <p14:creationId xmlns:p14="http://schemas.microsoft.com/office/powerpoint/2010/main" val="207441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0FBC-4BD3-43B8-82E3-1FF5FAA62C3F}"/>
              </a:ext>
            </a:extLst>
          </p:cNvPr>
          <p:cNvSpPr>
            <a:spLocks noGrp="1"/>
          </p:cNvSpPr>
          <p:nvPr>
            <p:ph type="title"/>
          </p:nvPr>
        </p:nvSpPr>
        <p:spPr>
          <a:xfrm>
            <a:off x="1033807" y="669925"/>
            <a:ext cx="10901017" cy="1325563"/>
          </a:xfrm>
        </p:spPr>
        <p:txBody>
          <a:bodyPr/>
          <a:lstStyle/>
          <a:p>
            <a:r>
              <a:rPr lang="en-GB" dirty="0" err="1"/>
              <a:t>Gruppearbejde</a:t>
            </a:r>
            <a:r>
              <a:rPr lang="en-GB" dirty="0"/>
              <a:t> om </a:t>
            </a:r>
            <a:r>
              <a:rPr lang="en-GB" dirty="0" err="1"/>
              <a:t>vand</a:t>
            </a:r>
            <a:r>
              <a:rPr lang="en-GB" dirty="0"/>
              <a:t> </a:t>
            </a:r>
            <a:r>
              <a:rPr lang="en-GB" dirty="0" err="1"/>
              <a:t>og</a:t>
            </a:r>
            <a:r>
              <a:rPr lang="en-GB" dirty="0"/>
              <a:t> EU – se </a:t>
            </a:r>
            <a:r>
              <a:rPr lang="en-GB" dirty="0" err="1"/>
              <a:t>arbejdsark</a:t>
            </a:r>
            <a:endParaRPr lang="en-GB" dirty="0"/>
          </a:p>
        </p:txBody>
      </p:sp>
      <p:sp>
        <p:nvSpPr>
          <p:cNvPr id="3" name="Content Placeholder 2">
            <a:extLst>
              <a:ext uri="{FF2B5EF4-FFF2-40B4-BE49-F238E27FC236}">
                <a16:creationId xmlns:a16="http://schemas.microsoft.com/office/drawing/2014/main" id="{30722743-9F91-4F30-89BF-7C916352DBE9}"/>
              </a:ext>
            </a:extLst>
          </p:cNvPr>
          <p:cNvSpPr>
            <a:spLocks noGrp="1"/>
          </p:cNvSpPr>
          <p:nvPr>
            <p:ph sz="quarter" idx="13"/>
          </p:nvPr>
        </p:nvSpPr>
        <p:spPr>
          <a:xfrm>
            <a:off x="914087" y="2181225"/>
            <a:ext cx="10711208" cy="4584900"/>
          </a:xfrm>
        </p:spPr>
        <p:txBody>
          <a:bodyPr vert="horz" lIns="91440" tIns="45720" rIns="91440" bIns="45720" rtlCol="0" anchor="t">
            <a:normAutofit/>
          </a:bodyPr>
          <a:lstStyle/>
          <a:p>
            <a:pPr marL="514350" indent="-514350" fontAlgn="base">
              <a:spcBef>
                <a:spcPts val="1200"/>
              </a:spcBef>
              <a:buAutoNum type="arabicPeriod"/>
            </a:pPr>
            <a:r>
              <a:rPr lang="da-DK" sz="3200" b="0" i="0" u="none" strike="noStrike" dirty="0">
                <a:solidFill>
                  <a:srgbClr val="000000"/>
                </a:solidFill>
                <a:effectLst/>
              </a:rPr>
              <a:t>Find ud af vandforbrug i DK versus 3 andre EU lande</a:t>
            </a:r>
            <a:r>
              <a:rPr lang="da-DK" sz="3200" dirty="0">
                <a:solidFill>
                  <a:srgbClr val="000000"/>
                </a:solidFill>
              </a:rPr>
              <a:t> </a:t>
            </a:r>
            <a:endParaRPr lang="da-DK" sz="3200" b="0" i="0" u="none" strike="noStrike" dirty="0">
              <a:solidFill>
                <a:srgbClr val="000000"/>
              </a:solidFill>
              <a:effectLst/>
              <a:cs typeface="Calibri" panose="020F0502020204030204"/>
            </a:endParaRPr>
          </a:p>
          <a:p>
            <a:pPr marL="514350" indent="-514350" fontAlgn="base">
              <a:spcBef>
                <a:spcPts val="0"/>
              </a:spcBef>
              <a:buAutoNum type="arabicPeriod"/>
            </a:pPr>
            <a:r>
              <a:rPr lang="da-DK" sz="3200" b="0" i="0" u="none" strike="noStrike" dirty="0">
                <a:solidFill>
                  <a:srgbClr val="000000"/>
                </a:solidFill>
                <a:effectLst/>
              </a:rPr>
              <a:t>Hvor kommer drikkevandet fra</a:t>
            </a:r>
            <a:r>
              <a:rPr lang="da-DK" sz="3200" dirty="0">
                <a:solidFill>
                  <a:srgbClr val="000000"/>
                </a:solidFill>
              </a:rPr>
              <a:t> i EU</a:t>
            </a:r>
            <a:r>
              <a:rPr lang="da-DK" sz="3200" b="0" i="0" u="none" strike="noStrike" dirty="0">
                <a:solidFill>
                  <a:srgbClr val="000000"/>
                </a:solidFill>
                <a:effectLst/>
              </a:rPr>
              <a:t> (overflade, grundvand, kilder etc</a:t>
            </a:r>
            <a:r>
              <a:rPr lang="da-DK" sz="3200" dirty="0">
                <a:solidFill>
                  <a:srgbClr val="000000"/>
                </a:solidFill>
              </a:rPr>
              <a:t>.)?</a:t>
            </a:r>
            <a:endParaRPr lang="da-DK" sz="3200" b="0" i="0" u="none" strike="noStrike" dirty="0">
              <a:solidFill>
                <a:srgbClr val="000000"/>
              </a:solidFill>
              <a:effectLst/>
              <a:cs typeface="Calibri" panose="020F0502020204030204"/>
            </a:endParaRPr>
          </a:p>
          <a:p>
            <a:pPr marL="514350" indent="-514350" rtl="0" fontAlgn="base">
              <a:spcBef>
                <a:spcPts val="0"/>
              </a:spcBef>
              <a:spcAft>
                <a:spcPts val="0"/>
              </a:spcAft>
              <a:buAutoNum type="arabicPeriod"/>
            </a:pPr>
            <a:r>
              <a:rPr lang="da-DK" sz="3200" b="0" i="0" u="none" strike="noStrike" dirty="0">
                <a:solidFill>
                  <a:srgbClr val="000000"/>
                </a:solidFill>
                <a:effectLst/>
              </a:rPr>
              <a:t>Hvad er formålet med vandrammedirektivet?</a:t>
            </a:r>
            <a:endParaRPr lang="da-DK" sz="3200" b="0" i="0" u="none" strike="noStrike" dirty="0">
              <a:solidFill>
                <a:srgbClr val="000000"/>
              </a:solidFill>
              <a:effectLst/>
              <a:cs typeface="Calibri" panose="020F0502020204030204"/>
            </a:endParaRPr>
          </a:p>
          <a:p>
            <a:pPr marL="514350" indent="-514350" rtl="0" fontAlgn="base">
              <a:spcBef>
                <a:spcPts val="0"/>
              </a:spcBef>
              <a:spcAft>
                <a:spcPts val="0"/>
              </a:spcAft>
              <a:buAutoNum type="arabicPeriod"/>
            </a:pPr>
            <a:r>
              <a:rPr lang="da-DK" sz="3200" b="0" i="0" u="none" strike="noStrike" dirty="0">
                <a:solidFill>
                  <a:srgbClr val="000000"/>
                </a:solidFill>
                <a:effectLst/>
              </a:rPr>
              <a:t>Hvem kontrollerer kvaliteten af drikkevandet?</a:t>
            </a:r>
            <a:endParaRPr lang="da-DK" sz="3200" b="0" i="0" u="none" strike="noStrike" dirty="0">
              <a:solidFill>
                <a:srgbClr val="000000"/>
              </a:solidFill>
              <a:effectLst/>
              <a:cs typeface="Calibri" panose="020F0502020204030204"/>
            </a:endParaRPr>
          </a:p>
          <a:p>
            <a:pPr marL="514350" indent="-514350" rtl="0" fontAlgn="base">
              <a:spcBef>
                <a:spcPts val="0"/>
              </a:spcBef>
              <a:spcAft>
                <a:spcPts val="0"/>
              </a:spcAft>
              <a:buAutoNum type="arabicPeriod"/>
            </a:pPr>
            <a:r>
              <a:rPr lang="da-DK" sz="3200" b="0" i="0" u="none" strike="noStrike" dirty="0">
                <a:solidFill>
                  <a:srgbClr val="000000"/>
                </a:solidFill>
                <a:effectLst/>
              </a:rPr>
              <a:t>Nævn mindst to stoffer der kontrolleres for i drikkevandet?</a:t>
            </a:r>
            <a:endParaRPr lang="da-DK" sz="3200" b="0" i="0" u="none" strike="noStrike" dirty="0">
              <a:solidFill>
                <a:srgbClr val="000000"/>
              </a:solidFill>
              <a:effectLst/>
              <a:cs typeface="Calibri" panose="020F0502020204030204"/>
            </a:endParaRPr>
          </a:p>
          <a:p>
            <a:pPr marL="514350" indent="-514350" rtl="0" fontAlgn="base">
              <a:spcBef>
                <a:spcPts val="0"/>
              </a:spcBef>
              <a:spcAft>
                <a:spcPts val="0"/>
              </a:spcAft>
              <a:buAutoNum type="arabicPeriod"/>
            </a:pPr>
            <a:r>
              <a:rPr lang="da-DK" sz="3200" b="0" i="0" u="none" strike="noStrike" dirty="0">
                <a:solidFill>
                  <a:srgbClr val="000000"/>
                </a:solidFill>
                <a:effectLst/>
              </a:rPr>
              <a:t>Hvad er spildevand?</a:t>
            </a:r>
            <a:endParaRPr lang="da-DK" sz="3200" b="0" i="0" u="none" strike="noStrike" dirty="0">
              <a:solidFill>
                <a:srgbClr val="000000"/>
              </a:solidFill>
              <a:effectLst/>
              <a:cs typeface="Calibri" panose="020F0502020204030204"/>
            </a:endParaRPr>
          </a:p>
          <a:p>
            <a:pPr marL="514350" indent="-514350" rtl="0" fontAlgn="base">
              <a:spcBef>
                <a:spcPts val="0"/>
              </a:spcBef>
              <a:spcAft>
                <a:spcPts val="0"/>
              </a:spcAft>
              <a:buAutoNum type="arabicPeriod"/>
            </a:pPr>
            <a:r>
              <a:rPr lang="da-DK" sz="3200" b="0" i="0" u="none" strike="noStrike" dirty="0">
                <a:solidFill>
                  <a:srgbClr val="000000"/>
                </a:solidFill>
                <a:effectLst/>
              </a:rPr>
              <a:t>Hvorfor renser vi vores spildevand?</a:t>
            </a:r>
            <a:endParaRPr lang="da-DK" sz="3200" b="0" i="0" u="none" strike="noStrike" dirty="0">
              <a:solidFill>
                <a:srgbClr val="000000"/>
              </a:solidFill>
              <a:effectLst/>
              <a:cs typeface="Calibri" panose="020F0502020204030204"/>
            </a:endParaRPr>
          </a:p>
          <a:p>
            <a:pPr marL="514350" indent="-514350" rtl="0" fontAlgn="base">
              <a:spcBef>
                <a:spcPts val="0"/>
              </a:spcBef>
              <a:spcAft>
                <a:spcPts val="0"/>
              </a:spcAft>
              <a:buAutoNum type="arabicPeriod"/>
            </a:pPr>
            <a:r>
              <a:rPr lang="da-DK" sz="3200" b="0" i="0" u="none" strike="noStrike" dirty="0">
                <a:solidFill>
                  <a:srgbClr val="000000"/>
                </a:solidFill>
                <a:effectLst/>
              </a:rPr>
              <a:t>Hvad er miljøfremmede stoffer?</a:t>
            </a:r>
            <a:endParaRPr lang="da-DK" sz="3200" b="0" i="0" u="none" strike="noStrike" dirty="0">
              <a:solidFill>
                <a:srgbClr val="000000"/>
              </a:solidFill>
              <a:effectLst/>
              <a:cs typeface="Calibri" panose="020F0502020204030204"/>
            </a:endParaRPr>
          </a:p>
          <a:p>
            <a:pPr marL="0" indent="0">
              <a:buNone/>
            </a:pPr>
            <a:endParaRPr lang="en-GB" dirty="0">
              <a:cs typeface="Calibri" panose="020F0502020204030204"/>
            </a:endParaRPr>
          </a:p>
        </p:txBody>
      </p:sp>
    </p:spTree>
    <p:extLst>
      <p:ext uri="{BB962C8B-B14F-4D97-AF65-F5344CB8AC3E}">
        <p14:creationId xmlns:p14="http://schemas.microsoft.com/office/powerpoint/2010/main" val="428159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E206-D9CA-4C4C-B446-3E71B0C3489D}"/>
              </a:ext>
            </a:extLst>
          </p:cNvPr>
          <p:cNvSpPr>
            <a:spLocks noGrp="1"/>
          </p:cNvSpPr>
          <p:nvPr>
            <p:ph type="title"/>
          </p:nvPr>
        </p:nvSpPr>
        <p:spPr/>
        <p:txBody>
          <a:bodyPr/>
          <a:lstStyle/>
          <a:p>
            <a:r>
              <a:rPr lang="en-GB" dirty="0" err="1"/>
              <a:t>Vandrammedirektivets</a:t>
            </a:r>
            <a:r>
              <a:rPr lang="en-GB" dirty="0"/>
              <a:t> </a:t>
            </a:r>
            <a:r>
              <a:rPr lang="en-GB" dirty="0" err="1"/>
              <a:t>formål</a:t>
            </a:r>
            <a:endParaRPr lang="en-GB" dirty="0"/>
          </a:p>
        </p:txBody>
      </p:sp>
      <p:sp>
        <p:nvSpPr>
          <p:cNvPr id="3" name="Content Placeholder 2">
            <a:extLst>
              <a:ext uri="{FF2B5EF4-FFF2-40B4-BE49-F238E27FC236}">
                <a16:creationId xmlns:a16="http://schemas.microsoft.com/office/drawing/2014/main" id="{68524180-7EAE-4B17-8C97-6218B695B507}"/>
              </a:ext>
            </a:extLst>
          </p:cNvPr>
          <p:cNvSpPr>
            <a:spLocks noGrp="1"/>
          </p:cNvSpPr>
          <p:nvPr>
            <p:ph sz="quarter" idx="13"/>
          </p:nvPr>
        </p:nvSpPr>
        <p:spPr>
          <a:xfrm>
            <a:off x="913774" y="1459006"/>
            <a:ext cx="10363826" cy="5092714"/>
          </a:xfrm>
        </p:spPr>
        <p:txBody>
          <a:bodyPr>
            <a:normAutofit fontScale="92500" lnSpcReduction="10000"/>
          </a:bodyPr>
          <a:lstStyle/>
          <a:p>
            <a:pPr algn="l">
              <a:buFont typeface="Arial" panose="020B0604020202020204" pitchFamily="34" charset="0"/>
              <a:buChar char="•"/>
            </a:pPr>
            <a:r>
              <a:rPr lang="da-DK" b="0" i="0" dirty="0">
                <a:solidFill>
                  <a:srgbClr val="000000"/>
                </a:solidFill>
                <a:effectLst/>
                <a:latin typeface="Oxygen"/>
              </a:rPr>
              <a:t>at forebygge yderligere forringelse og beskytte og forbedre vandøkosystemernes tilstand og, hvad angår deres vandbehov, også tilstanden for jordbaserede økosystemer og vådområder, der er direkte afhængige af vandøkosystemerne,</a:t>
            </a:r>
          </a:p>
          <a:p>
            <a:pPr algn="l">
              <a:buFont typeface="Arial" panose="020B0604020202020204" pitchFamily="34" charset="0"/>
              <a:buChar char="•"/>
            </a:pPr>
            <a:r>
              <a:rPr lang="da-DK" b="0" i="0" dirty="0">
                <a:solidFill>
                  <a:srgbClr val="000000"/>
                </a:solidFill>
                <a:effectLst/>
                <a:latin typeface="Oxygen"/>
              </a:rPr>
              <a:t>at fremme bæredygtig vandanvendelse baseret på langsigtet beskyttelse af tilgængelige vandressourcer, ´</a:t>
            </a:r>
          </a:p>
          <a:p>
            <a:pPr algn="l">
              <a:buFont typeface="Arial" panose="020B0604020202020204" pitchFamily="34" charset="0"/>
              <a:buChar char="•"/>
            </a:pPr>
            <a:r>
              <a:rPr lang="da-DK" b="0" i="0" dirty="0">
                <a:solidFill>
                  <a:srgbClr val="000000"/>
                </a:solidFill>
                <a:effectLst/>
                <a:latin typeface="Oxygen"/>
              </a:rPr>
              <a:t>at sigte mod forøget beskyttelse og forbedring af vandmiljøet bl.a. gennem specifikke foranstaltninger til progressiv (vedvarende) reduktion af udledninger, emissioner og tab af prioriterede stoffer og ophør eller udfasning af udledninger, emissioner og tab af prioriterede farlige stoffer,</a:t>
            </a:r>
          </a:p>
          <a:p>
            <a:pPr algn="l">
              <a:buFont typeface="Arial" panose="020B0604020202020204" pitchFamily="34" charset="0"/>
              <a:buChar char="•"/>
            </a:pPr>
            <a:r>
              <a:rPr lang="da-DK" b="0" i="0" dirty="0">
                <a:solidFill>
                  <a:srgbClr val="000000"/>
                </a:solidFill>
                <a:effectLst/>
                <a:latin typeface="Oxygen"/>
              </a:rPr>
              <a:t>at sikre progressiv reduktion af forurening af grundvand og forhindre yderligere forurening heraf,</a:t>
            </a:r>
          </a:p>
          <a:p>
            <a:pPr algn="l">
              <a:buFont typeface="Arial" panose="020B0604020202020204" pitchFamily="34" charset="0"/>
              <a:buChar char="•"/>
            </a:pPr>
            <a:r>
              <a:rPr lang="da-DK" b="0" i="0" dirty="0">
                <a:solidFill>
                  <a:srgbClr val="000000"/>
                </a:solidFill>
                <a:effectLst/>
                <a:latin typeface="Oxygen"/>
              </a:rPr>
              <a:t>at bidrage til at afbøde virkningerne af oversvømmelser og tørke.</a:t>
            </a:r>
          </a:p>
          <a:p>
            <a:endParaRPr lang="en-GB" dirty="0"/>
          </a:p>
        </p:txBody>
      </p:sp>
    </p:spTree>
    <p:extLst>
      <p:ext uri="{BB962C8B-B14F-4D97-AF65-F5344CB8AC3E}">
        <p14:creationId xmlns:p14="http://schemas.microsoft.com/office/powerpoint/2010/main" val="231202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B83CBC9-B880-4E1F-BA2C-67547F9AD96E}"/>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t="8572" b="161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65721F-5A01-4C42-9D72-12E47F935DCD}"/>
              </a:ext>
            </a:extLst>
          </p:cNvPr>
          <p:cNvSpPr txBox="1"/>
          <p:nvPr/>
        </p:nvSpPr>
        <p:spPr>
          <a:xfrm>
            <a:off x="134303" y="6596390"/>
            <a:ext cx="6097904" cy="261610"/>
          </a:xfrm>
          <a:prstGeom prst="rect">
            <a:avLst/>
          </a:prstGeom>
          <a:noFill/>
        </p:spPr>
        <p:txBody>
          <a:bodyPr wrap="square">
            <a:spAutoFit/>
          </a:bodyPr>
          <a:lstStyle/>
          <a:p>
            <a:r>
              <a:rPr lang="en-GB" sz="1100" dirty="0">
                <a:hlinkClick r:id="rId3"/>
              </a:rPr>
              <a:t>https://vandetsvej.dk/drikkevand-i-resten-af-verden</a:t>
            </a:r>
            <a:endParaRPr lang="en-GB" sz="1100" dirty="0"/>
          </a:p>
        </p:txBody>
      </p:sp>
    </p:spTree>
    <p:extLst>
      <p:ext uri="{BB962C8B-B14F-4D97-AF65-F5344CB8AC3E}">
        <p14:creationId xmlns:p14="http://schemas.microsoft.com/office/powerpoint/2010/main" val="9340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FE5E3-111F-4F3E-9B03-39F49EDCD92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Hvilke krav er der til vandkvalitet?</a:t>
            </a:r>
          </a:p>
        </p:txBody>
      </p:sp>
      <p:pic>
        <p:nvPicPr>
          <p:cNvPr id="4" name="Picture 3">
            <a:hlinkClick r:id="rId2"/>
            <a:extLst>
              <a:ext uri="{FF2B5EF4-FFF2-40B4-BE49-F238E27FC236}">
                <a16:creationId xmlns:a16="http://schemas.microsoft.com/office/drawing/2014/main" id="{3EE4B6D6-E435-4A1F-BDA6-183F10111388}"/>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5153822" y="942623"/>
            <a:ext cx="6553545" cy="4980695"/>
          </a:xfrm>
          <a:prstGeom prst="rect">
            <a:avLst/>
          </a:prstGeom>
        </p:spPr>
      </p:pic>
      <p:sp>
        <p:nvSpPr>
          <p:cNvPr id="6" name="TextBox 5">
            <a:extLst>
              <a:ext uri="{FF2B5EF4-FFF2-40B4-BE49-F238E27FC236}">
                <a16:creationId xmlns:a16="http://schemas.microsoft.com/office/drawing/2014/main" id="{36735426-BAE5-42C8-AD4A-4411432C2618}"/>
              </a:ext>
            </a:extLst>
          </p:cNvPr>
          <p:cNvSpPr txBox="1"/>
          <p:nvPr/>
        </p:nvSpPr>
        <p:spPr>
          <a:xfrm>
            <a:off x="5188112" y="5705475"/>
            <a:ext cx="6097904" cy="261610"/>
          </a:xfrm>
          <a:prstGeom prst="rect">
            <a:avLst/>
          </a:prstGeom>
          <a:noFill/>
        </p:spPr>
        <p:txBody>
          <a:bodyPr wrap="square">
            <a:spAutoFit/>
          </a:bodyPr>
          <a:lstStyle/>
          <a:p>
            <a:r>
              <a:rPr lang="en-GB" sz="1100" dirty="0">
                <a:hlinkClick r:id="rId2"/>
              </a:rPr>
              <a:t>https://dce.au.dk/aktuelt/nyheder/nyhed/artikel/store-forskelle-i-eu-landes-krav-til-vandkvalitet/</a:t>
            </a:r>
            <a:endParaRPr lang="en-GB" sz="1100" dirty="0"/>
          </a:p>
        </p:txBody>
      </p:sp>
    </p:spTree>
    <p:extLst>
      <p:ext uri="{BB962C8B-B14F-4D97-AF65-F5344CB8AC3E}">
        <p14:creationId xmlns:p14="http://schemas.microsoft.com/office/powerpoint/2010/main" val="416783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E5E3-111F-4F3E-9B03-39F49EDCD92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err="1">
                <a:latin typeface="+mj-lt"/>
                <a:ea typeface="+mj-ea"/>
                <a:cs typeface="+mj-cs"/>
              </a:rPr>
              <a:t>Hvilke</a:t>
            </a:r>
            <a:r>
              <a:rPr lang="en-US" sz="4800" kern="1200" dirty="0">
                <a:latin typeface="+mj-lt"/>
                <a:ea typeface="+mj-ea"/>
                <a:cs typeface="+mj-cs"/>
              </a:rPr>
              <a:t> </a:t>
            </a:r>
            <a:r>
              <a:rPr lang="en-US" sz="4800" kern="1200" dirty="0" err="1">
                <a:latin typeface="+mj-lt"/>
                <a:ea typeface="+mj-ea"/>
                <a:cs typeface="+mj-cs"/>
              </a:rPr>
              <a:t>krav</a:t>
            </a:r>
            <a:r>
              <a:rPr lang="en-US" sz="4800" kern="1200" dirty="0">
                <a:latin typeface="+mj-lt"/>
                <a:ea typeface="+mj-ea"/>
                <a:cs typeface="+mj-cs"/>
              </a:rPr>
              <a:t> er der </a:t>
            </a:r>
            <a:r>
              <a:rPr lang="en-US" sz="4800" kern="1200" dirty="0" err="1">
                <a:latin typeface="+mj-lt"/>
                <a:ea typeface="+mj-ea"/>
                <a:cs typeface="+mj-cs"/>
              </a:rPr>
              <a:t>til</a:t>
            </a:r>
            <a:r>
              <a:rPr lang="en-US" sz="4800" kern="1200" dirty="0">
                <a:latin typeface="+mj-lt"/>
                <a:ea typeface="+mj-ea"/>
                <a:cs typeface="+mj-cs"/>
              </a:rPr>
              <a:t> </a:t>
            </a:r>
            <a:r>
              <a:rPr lang="en-US" sz="4800" kern="1200" dirty="0" err="1">
                <a:latin typeface="+mj-lt"/>
                <a:ea typeface="+mj-ea"/>
                <a:cs typeface="+mj-cs"/>
              </a:rPr>
              <a:t>vandkvalitet</a:t>
            </a:r>
            <a:r>
              <a:rPr lang="en-US" sz="4800" kern="1200" dirty="0">
                <a:latin typeface="+mj-lt"/>
                <a:ea typeface="+mj-ea"/>
                <a:cs typeface="+mj-cs"/>
              </a:rPr>
              <a:t>?</a:t>
            </a:r>
          </a:p>
        </p:txBody>
      </p:sp>
      <p:sp>
        <p:nvSpPr>
          <p:cNvPr id="6" name="TextBox 5">
            <a:extLst>
              <a:ext uri="{FF2B5EF4-FFF2-40B4-BE49-F238E27FC236}">
                <a16:creationId xmlns:a16="http://schemas.microsoft.com/office/drawing/2014/main" id="{36735426-BAE5-42C8-AD4A-4411432C2618}"/>
              </a:ext>
            </a:extLst>
          </p:cNvPr>
          <p:cNvSpPr txBox="1"/>
          <p:nvPr/>
        </p:nvSpPr>
        <p:spPr>
          <a:xfrm>
            <a:off x="5534341" y="5705475"/>
            <a:ext cx="6097904" cy="430887"/>
          </a:xfrm>
          <a:prstGeom prst="rect">
            <a:avLst/>
          </a:prstGeom>
          <a:noFill/>
        </p:spPr>
        <p:txBody>
          <a:bodyPr wrap="square">
            <a:spAutoFit/>
          </a:bodyPr>
          <a:lstStyle/>
          <a:p>
            <a:r>
              <a:rPr lang="en-GB" sz="1100" dirty="0">
                <a:hlinkClick r:id="rId2"/>
              </a:rPr>
              <a:t>https://jyllands-posten.dk/indland/ECE12534392/miljoestyrelsen-ignorerede-kritik-om-pesticider-i-vandet/</a:t>
            </a:r>
            <a:r>
              <a:rPr lang="en-GB" sz="1100" dirty="0"/>
              <a:t> </a:t>
            </a:r>
          </a:p>
        </p:txBody>
      </p:sp>
      <p:pic>
        <p:nvPicPr>
          <p:cNvPr id="3" name="Picture 2">
            <a:extLst>
              <a:ext uri="{FF2B5EF4-FFF2-40B4-BE49-F238E27FC236}">
                <a16:creationId xmlns:a16="http://schemas.microsoft.com/office/drawing/2014/main" id="{00CBFB4A-C0A4-49F3-A795-A1FC88AAEC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57304" y="814388"/>
            <a:ext cx="6172200" cy="4819650"/>
          </a:xfrm>
          <a:prstGeom prst="rect">
            <a:avLst/>
          </a:prstGeom>
        </p:spPr>
      </p:pic>
    </p:spTree>
    <p:extLst>
      <p:ext uri="{BB962C8B-B14F-4D97-AF65-F5344CB8AC3E}">
        <p14:creationId xmlns:p14="http://schemas.microsoft.com/office/powerpoint/2010/main" val="345084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7F3BCA-3A54-4481-9651-B6F16CE5CD19}"/>
              </a:ext>
            </a:extLst>
          </p:cNvPr>
          <p:cNvSpPr txBox="1"/>
          <p:nvPr/>
        </p:nvSpPr>
        <p:spPr>
          <a:xfrm>
            <a:off x="5194300" y="4102100"/>
            <a:ext cx="6470650" cy="2228850"/>
          </a:xfrm>
          <a:prstGeom prst="rect">
            <a:avLst/>
          </a:prstGeom>
          <a:solidFill>
            <a:schemeClr val="tx1"/>
          </a:solidFill>
        </p:spPr>
        <p:txBody>
          <a:bodyPr wrap="square" lIns="91440" tIns="45720" rIns="91440" bIns="45720" rtlCol="0" anchor="t">
            <a:normAutofit/>
          </a:bodyPr>
          <a:lstStyle/>
          <a:p>
            <a:pPr algn="ctr">
              <a:spcAft>
                <a:spcPts val="600"/>
              </a:spcAft>
            </a:pPr>
            <a:r>
              <a:rPr lang="da-DK" sz="2800" b="0" i="0" dirty="0">
                <a:solidFill>
                  <a:schemeClr val="bg1"/>
                </a:solidFill>
                <a:effectLst/>
              </a:rPr>
              <a:t>Af 31 undersøgte lægemidler blev 15 </a:t>
            </a:r>
            <a:r>
              <a:rPr lang="da-DK" sz="2800" dirty="0">
                <a:solidFill>
                  <a:schemeClr val="bg1"/>
                </a:solidFill>
              </a:rPr>
              <a:t>fundet</a:t>
            </a:r>
            <a:r>
              <a:rPr lang="da-DK" sz="2800" b="0" i="0" dirty="0">
                <a:solidFill>
                  <a:schemeClr val="bg1"/>
                </a:solidFill>
                <a:effectLst/>
              </a:rPr>
              <a:t> i tilløb til rensningsanlæg og</a:t>
            </a:r>
            <a:r>
              <a:rPr lang="da-DK" sz="2800" dirty="0">
                <a:solidFill>
                  <a:schemeClr val="bg1"/>
                </a:solidFill>
              </a:rPr>
              <a:t>  genfundet 13</a:t>
            </a:r>
            <a:r>
              <a:rPr lang="da-DK" sz="2800" b="0" i="0" dirty="0">
                <a:solidFill>
                  <a:schemeClr val="bg1"/>
                </a:solidFill>
                <a:effectLst/>
              </a:rPr>
              <a:t> i udløbsvand - 8 lægemidler var stadig i slam </a:t>
            </a:r>
          </a:p>
          <a:p>
            <a:pPr>
              <a:spcAft>
                <a:spcPts val="600"/>
              </a:spcAft>
            </a:pPr>
            <a:endParaRPr lang="en-GB" sz="2800" dirty="0"/>
          </a:p>
        </p:txBody>
      </p:sp>
      <p:sp>
        <p:nvSpPr>
          <p:cNvPr id="2" name="Title 1">
            <a:extLst>
              <a:ext uri="{FF2B5EF4-FFF2-40B4-BE49-F238E27FC236}">
                <a16:creationId xmlns:a16="http://schemas.microsoft.com/office/drawing/2014/main" id="{0F00B874-0B98-4263-9E08-A40C259F70E8}"/>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da-DK" sz="3000" kern="1200" dirty="0">
                <a:solidFill>
                  <a:srgbClr val="FFFFFF"/>
                </a:solidFill>
                <a:latin typeface="+mj-lt"/>
                <a:ea typeface="+mj-ea"/>
                <a:cs typeface="+mj-cs"/>
              </a:rPr>
              <a:t>Hvad er hovedudfordringen?</a:t>
            </a:r>
            <a:endParaRPr lang="da-DK" sz="3000" kern="1200" dirty="0">
              <a:solidFill>
                <a:srgbClr val="FFFFFF"/>
              </a:solidFill>
              <a:latin typeface="+mj-lt"/>
              <a:cs typeface="Calibri Light"/>
            </a:endParaRPr>
          </a:p>
        </p:txBody>
      </p:sp>
      <p:sp>
        <p:nvSpPr>
          <p:cNvPr id="3" name="Content Placeholder 2">
            <a:extLst>
              <a:ext uri="{FF2B5EF4-FFF2-40B4-BE49-F238E27FC236}">
                <a16:creationId xmlns:a16="http://schemas.microsoft.com/office/drawing/2014/main" id="{AD935E68-97DC-40FD-BA35-B3A8995E44A6}"/>
              </a:ext>
            </a:extLst>
          </p:cNvPr>
          <p:cNvSpPr>
            <a:spLocks noGrp="1"/>
          </p:cNvSpPr>
          <p:nvPr>
            <p:ph sz="quarter" idx="13"/>
          </p:nvPr>
        </p:nvSpPr>
        <p:spPr>
          <a:xfrm>
            <a:off x="5194300" y="936811"/>
            <a:ext cx="6470650" cy="3082739"/>
          </a:xfrm>
        </p:spPr>
        <p:txBody>
          <a:bodyPr wrap="square" anchor="t">
            <a:normAutofit/>
          </a:bodyPr>
          <a:lstStyle/>
          <a:p>
            <a:pPr algn="l" rtl="0" fontAlgn="base"/>
            <a:r>
              <a:rPr lang="da-DK" dirty="0">
                <a:solidFill>
                  <a:srgbClr val="000000"/>
                </a:solidFill>
              </a:rPr>
              <a:t>M</a:t>
            </a:r>
            <a:r>
              <a:rPr lang="da-DK" b="0" i="0" dirty="0">
                <a:solidFill>
                  <a:srgbClr val="000000"/>
                </a:solidFill>
                <a:effectLst/>
              </a:rPr>
              <a:t>iljøfremmede stoffer opsamles ikke i særlig grad i vores spildevand, </a:t>
            </a:r>
          </a:p>
          <a:p>
            <a:pPr algn="l" rtl="0" fontAlgn="base"/>
            <a:r>
              <a:rPr lang="da-DK" b="0" i="0" dirty="0">
                <a:solidFill>
                  <a:srgbClr val="000000"/>
                </a:solidFill>
                <a:effectLst/>
              </a:rPr>
              <a:t>Hospitalsspildevand indeholder store mængder af miljøfremmede stoffer</a:t>
            </a:r>
          </a:p>
          <a:p>
            <a:pPr algn="l" rtl="0" fontAlgn="base"/>
            <a:r>
              <a:rPr lang="da-DK" dirty="0">
                <a:solidFill>
                  <a:srgbClr val="000000"/>
                </a:solidFill>
              </a:rPr>
              <a:t>I</a:t>
            </a:r>
            <a:r>
              <a:rPr lang="da-DK" b="0" i="0" dirty="0">
                <a:solidFill>
                  <a:srgbClr val="000000"/>
                </a:solidFill>
                <a:effectLst/>
              </a:rPr>
              <a:t>sær hormonforstyrrende stoffer vækker bekymring. </a:t>
            </a:r>
            <a:endParaRPr lang="da-DK" b="0" i="0" dirty="0">
              <a:solidFill>
                <a:srgbClr val="000000"/>
              </a:solidFill>
              <a:effectLst/>
              <a:cs typeface="Calibri"/>
            </a:endParaRPr>
          </a:p>
        </p:txBody>
      </p:sp>
    </p:spTree>
    <p:extLst>
      <p:ext uri="{BB962C8B-B14F-4D97-AF65-F5344CB8AC3E}">
        <p14:creationId xmlns:p14="http://schemas.microsoft.com/office/powerpoint/2010/main" val="214724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FFE5E3-111F-4F3E-9B03-39F49EDCD927}"/>
              </a:ext>
            </a:extLst>
          </p:cNvPr>
          <p:cNvSpPr>
            <a:spLocks noGrp="1"/>
          </p:cNvSpPr>
          <p:nvPr>
            <p:ph type="title"/>
          </p:nvPr>
        </p:nvSpPr>
        <p:spPr>
          <a:xfrm>
            <a:off x="524256" y="491260"/>
            <a:ext cx="6594189" cy="1625210"/>
          </a:xfrm>
        </p:spPr>
        <p:txBody>
          <a:bodyPr>
            <a:normAutofit/>
          </a:bodyPr>
          <a:lstStyle/>
          <a:p>
            <a:r>
              <a:rPr lang="en-GB">
                <a:solidFill>
                  <a:srgbClr val="FFFFFF"/>
                </a:solidFill>
              </a:rPr>
              <a:t>FNs bæredygtighedsmål</a:t>
            </a:r>
          </a:p>
        </p:txBody>
      </p:sp>
      <p:pic>
        <p:nvPicPr>
          <p:cNvPr id="1026" name="Picture 2" descr="Verdensmål 6: Rent Vand og Sanitet | Verdens Bedste Nyheder">
            <a:extLst>
              <a:ext uri="{FF2B5EF4-FFF2-40B4-BE49-F238E27FC236}">
                <a16:creationId xmlns:a16="http://schemas.microsoft.com/office/drawing/2014/main" id="{0AE4FF7F-DB73-4F7B-B2F0-EB9C0E1ACA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21" b="-3"/>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ål 14: Livet på Havet | FN's Verdensmål for bæredygtig udvikling">
            <a:extLst>
              <a:ext uri="{FF2B5EF4-FFF2-40B4-BE49-F238E27FC236}">
                <a16:creationId xmlns:a16="http://schemas.microsoft.com/office/drawing/2014/main" id="{1D07709F-8FFE-436E-A973-F80B29C8E9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9" r="13411" b="-3"/>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5E8EB3-1EE6-48CB-B73F-CB725DC60A61}"/>
              </a:ext>
            </a:extLst>
          </p:cNvPr>
          <p:cNvSpPr>
            <a:spLocks noGrp="1"/>
          </p:cNvSpPr>
          <p:nvPr>
            <p:ph sz="quarter" idx="13"/>
          </p:nvPr>
        </p:nvSpPr>
        <p:spPr>
          <a:xfrm>
            <a:off x="7552896" y="763523"/>
            <a:ext cx="4282681" cy="5330952"/>
          </a:xfrm>
        </p:spPr>
        <p:txBody>
          <a:bodyPr vert="horz" lIns="91440" tIns="45720" rIns="91440" bIns="45720" rtlCol="0" anchor="ctr">
            <a:normAutofit/>
          </a:bodyPr>
          <a:lstStyle/>
          <a:p>
            <a:r>
              <a:rPr lang="en-GB" sz="2400" dirty="0" err="1">
                <a:solidFill>
                  <a:srgbClr val="FFFFFF"/>
                </a:solidFill>
              </a:rPr>
              <a:t>Projektet</a:t>
            </a:r>
            <a:r>
              <a:rPr lang="en-GB" sz="2400" dirty="0">
                <a:solidFill>
                  <a:srgbClr val="FFFFFF"/>
                </a:solidFill>
              </a:rPr>
              <a:t> er et </a:t>
            </a:r>
            <a:r>
              <a:rPr lang="en-GB" sz="2400" dirty="0" err="1">
                <a:solidFill>
                  <a:srgbClr val="FFFFFF"/>
                </a:solidFill>
              </a:rPr>
              <a:t>samarbejde</a:t>
            </a:r>
            <a:r>
              <a:rPr lang="en-GB" sz="2400" dirty="0">
                <a:solidFill>
                  <a:srgbClr val="FFFFFF"/>
                </a:solidFill>
              </a:rPr>
              <a:t> med:</a:t>
            </a:r>
          </a:p>
          <a:p>
            <a:pPr lvl="1"/>
            <a:r>
              <a:rPr lang="en-GB" dirty="0">
                <a:solidFill>
                  <a:srgbClr val="FFFFFF"/>
                </a:solidFill>
                <a:hlinkClick r:id="rId4">
                  <a:extLst>
                    <a:ext uri="{A12FA001-AC4F-418D-AE19-62706E023703}">
                      <ahyp:hlinkClr xmlns:ahyp="http://schemas.microsoft.com/office/drawing/2018/hyperlinkcolor" val="tx"/>
                    </a:ext>
                  </a:extLst>
                </a:hlinkClick>
              </a:rPr>
              <a:t>www.globalegymnasier.dk</a:t>
            </a:r>
            <a:endParaRPr lang="en-GB" dirty="0">
              <a:solidFill>
                <a:srgbClr val="FFFFFF"/>
              </a:solidFill>
              <a:cs typeface="Calibri"/>
            </a:endParaRPr>
          </a:p>
          <a:p>
            <a:pPr lvl="1"/>
            <a:r>
              <a:rPr lang="en-GB" dirty="0">
                <a:solidFill>
                  <a:srgbClr val="FFFFFF"/>
                </a:solidFill>
                <a:hlinkClick r:id="rId5">
                  <a:extLst>
                    <a:ext uri="{A12FA001-AC4F-418D-AE19-62706E023703}">
                      <ahyp:hlinkClr xmlns:ahyp="http://schemas.microsoft.com/office/drawing/2018/hyperlinkcolor" val="tx"/>
                    </a:ext>
                  </a:extLst>
                </a:hlinkClick>
              </a:rPr>
              <a:t>www.verdensmaalene.dk</a:t>
            </a:r>
            <a:endParaRPr lang="en-GB" dirty="0">
              <a:solidFill>
                <a:srgbClr val="FFFFFF"/>
              </a:solidFill>
              <a:cs typeface="Calibri"/>
            </a:endParaRPr>
          </a:p>
          <a:p>
            <a:pPr lvl="1"/>
            <a:r>
              <a:rPr lang="en-GB" dirty="0">
                <a:solidFill>
                  <a:srgbClr val="FFFFFF"/>
                </a:solidFill>
                <a:cs typeface="Calibri"/>
                <a:hlinkClick r:id="rId6">
                  <a:extLst>
                    <a:ext uri="{A12FA001-AC4F-418D-AE19-62706E023703}">
                      <ahyp:hlinkClr xmlns:ahyp="http://schemas.microsoft.com/office/drawing/2018/hyperlinkcolor" val="tx"/>
                    </a:ext>
                  </a:extLst>
                </a:hlinkClick>
              </a:rPr>
              <a:t>www.herningvand.dk</a:t>
            </a:r>
            <a:r>
              <a:rPr lang="en-GB" dirty="0">
                <a:solidFill>
                  <a:srgbClr val="FFFFFF"/>
                </a:solidFill>
                <a:cs typeface="Calibri"/>
              </a:rPr>
              <a:t> </a:t>
            </a:r>
            <a:endParaRPr lang="en-GB" dirty="0">
              <a:solidFill>
                <a:srgbClr val="FFFFFF"/>
              </a:solidFill>
            </a:endParaRPr>
          </a:p>
          <a:p>
            <a:r>
              <a:rPr lang="en-GB" sz="2400" dirty="0">
                <a:solidFill>
                  <a:srgbClr val="FFFFFF"/>
                </a:solidFill>
              </a:rPr>
              <a:t>Med </a:t>
            </a:r>
            <a:r>
              <a:rPr lang="en-GB" sz="2400" dirty="0" err="1">
                <a:solidFill>
                  <a:srgbClr val="FFFFFF"/>
                </a:solidFill>
              </a:rPr>
              <a:t>tilskud</a:t>
            </a:r>
            <a:r>
              <a:rPr lang="en-GB" sz="2400" dirty="0">
                <a:solidFill>
                  <a:srgbClr val="FFFFFF"/>
                </a:solidFill>
              </a:rPr>
              <a:t> </a:t>
            </a:r>
            <a:r>
              <a:rPr lang="en-GB" sz="2400" dirty="0" err="1">
                <a:solidFill>
                  <a:srgbClr val="FFFFFF"/>
                </a:solidFill>
              </a:rPr>
              <a:t>fra</a:t>
            </a:r>
            <a:r>
              <a:rPr lang="en-GB" sz="2400" dirty="0">
                <a:solidFill>
                  <a:srgbClr val="FFFFFF"/>
                </a:solidFill>
              </a:rPr>
              <a:t> EU-</a:t>
            </a:r>
            <a:r>
              <a:rPr lang="en-GB" sz="2400" dirty="0" err="1">
                <a:solidFill>
                  <a:srgbClr val="FFFFFF"/>
                </a:solidFill>
              </a:rPr>
              <a:t>Nævnet</a:t>
            </a:r>
            <a:r>
              <a:rPr lang="en-GB" sz="2400" dirty="0">
                <a:solidFill>
                  <a:srgbClr val="FFFFFF"/>
                </a:solidFill>
              </a:rPr>
              <a:t>.</a:t>
            </a:r>
            <a:endParaRPr lang="en-GB" sz="2400" dirty="0">
              <a:solidFill>
                <a:srgbClr val="FFFFFF"/>
              </a:solidFill>
              <a:cs typeface="Calibri"/>
            </a:endParaRPr>
          </a:p>
          <a:p>
            <a:endParaRPr lang="en-GB" sz="2400" dirty="0">
              <a:solidFill>
                <a:srgbClr val="FFFFFF"/>
              </a:solidFill>
              <a:cs typeface="Calibri"/>
            </a:endParaRPr>
          </a:p>
          <a:p>
            <a:endParaRPr lang="en-GB" sz="2400" dirty="0">
              <a:solidFill>
                <a:srgbClr val="FFFFFF"/>
              </a:solidFill>
              <a:cs typeface="Calibri"/>
            </a:endParaRPr>
          </a:p>
        </p:txBody>
      </p:sp>
      <p:sp>
        <p:nvSpPr>
          <p:cNvPr id="4" name="TextBox 3">
            <a:extLst>
              <a:ext uri="{FF2B5EF4-FFF2-40B4-BE49-F238E27FC236}">
                <a16:creationId xmlns:a16="http://schemas.microsoft.com/office/drawing/2014/main" id="{06A8A00C-32DD-418F-9EFA-C0F5A1EDAA1D}"/>
              </a:ext>
            </a:extLst>
          </p:cNvPr>
          <p:cNvSpPr txBox="1"/>
          <p:nvPr/>
        </p:nvSpPr>
        <p:spPr>
          <a:xfrm>
            <a:off x="327546" y="6535156"/>
            <a:ext cx="3431345" cy="261610"/>
          </a:xfrm>
          <a:prstGeom prst="rect">
            <a:avLst/>
          </a:prstGeom>
          <a:noFill/>
        </p:spPr>
        <p:txBody>
          <a:bodyPr wrap="square" rtlCol="0">
            <a:spAutoFit/>
          </a:bodyPr>
          <a:lstStyle/>
          <a:p>
            <a:r>
              <a:rPr lang="en-GB" sz="1100" dirty="0">
                <a:hlinkClick r:id="rId7"/>
              </a:rPr>
              <a:t>https://www.verdensmaalene.dk/fakta/verdensmaalene</a:t>
            </a:r>
            <a:endParaRPr lang="en-GB" sz="1100" dirty="0"/>
          </a:p>
        </p:txBody>
      </p:sp>
    </p:spTree>
    <p:extLst>
      <p:ext uri="{BB962C8B-B14F-4D97-AF65-F5344CB8AC3E}">
        <p14:creationId xmlns:p14="http://schemas.microsoft.com/office/powerpoint/2010/main" val="423101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DA2F62-E0ED-4C96-9988-3A85D70C66FA}"/>
              </a:ext>
            </a:extLst>
          </p:cNvPr>
          <p:cNvSpPr>
            <a:spLocks noGrp="1"/>
          </p:cNvSpPr>
          <p:nvPr>
            <p:ph type="title"/>
          </p:nvPr>
        </p:nvSpPr>
        <p:spPr>
          <a:xfrm>
            <a:off x="2311147" y="365760"/>
            <a:ext cx="7569706" cy="1288238"/>
          </a:xfrm>
        </p:spPr>
        <p:txBody>
          <a:bodyPr anchor="ctr">
            <a:normAutofit/>
          </a:bodyPr>
          <a:lstStyle/>
          <a:p>
            <a:pPr algn="ctr"/>
            <a:r>
              <a:rPr lang="en-GB" dirty="0" err="1"/>
              <a:t>Lektionsoversigt</a:t>
            </a:r>
            <a:endParaRPr lang="en-GB"/>
          </a:p>
        </p:txBody>
      </p:sp>
      <p:sp>
        <p:nvSpPr>
          <p:cNvPr id="3" name="Content Placeholder 2">
            <a:extLst>
              <a:ext uri="{FF2B5EF4-FFF2-40B4-BE49-F238E27FC236}">
                <a16:creationId xmlns:a16="http://schemas.microsoft.com/office/drawing/2014/main" id="{999F1738-688B-4A6A-9E18-986DA4BE6871}"/>
              </a:ext>
            </a:extLst>
          </p:cNvPr>
          <p:cNvSpPr>
            <a:spLocks noGrp="1"/>
          </p:cNvSpPr>
          <p:nvPr>
            <p:ph idx="1"/>
          </p:nvPr>
        </p:nvSpPr>
        <p:spPr>
          <a:xfrm>
            <a:off x="2165569" y="1956816"/>
            <a:ext cx="7860863" cy="4024884"/>
          </a:xfrm>
        </p:spPr>
        <p:txBody>
          <a:bodyPr anchor="t">
            <a:normAutofit/>
          </a:bodyPr>
          <a:lstStyle/>
          <a:p>
            <a:pPr algn="l" rtl="0" fontAlgn="base"/>
            <a:r>
              <a:rPr lang="da-DK" sz="2400" b="0" i="0" dirty="0">
                <a:effectLst/>
                <a:latin typeface="Calibri" panose="020F0502020204030204" pitchFamily="34" charset="0"/>
              </a:rPr>
              <a:t>V</a:t>
            </a:r>
            <a:r>
              <a:rPr lang="da-DK" sz="1800" b="0" i="0" dirty="0">
                <a:effectLst/>
                <a:latin typeface="Calibri" panose="020F0502020204030204" pitchFamily="34" charset="0"/>
              </a:rPr>
              <a:t>andmolekylet </a:t>
            </a:r>
          </a:p>
          <a:p>
            <a:pPr algn="l" rtl="0" fontAlgn="base"/>
            <a:r>
              <a:rPr lang="da-DK" sz="2400" b="0" i="0" dirty="0">
                <a:effectLst/>
                <a:latin typeface="Calibri" panose="020F0502020204030204" pitchFamily="34" charset="0"/>
              </a:rPr>
              <a:t>V</a:t>
            </a:r>
            <a:r>
              <a:rPr lang="da-DK" sz="1800" b="0" i="0" dirty="0">
                <a:effectLst/>
                <a:latin typeface="Calibri" panose="020F0502020204030204" pitchFamily="34" charset="0"/>
              </a:rPr>
              <a:t>andets egenskaber </a:t>
            </a:r>
            <a:endParaRPr lang="da-DK" sz="1600" b="0" i="0" dirty="0">
              <a:effectLst/>
              <a:latin typeface="Segoe UI" panose="020B0502040204020203" pitchFamily="34" charset="0"/>
            </a:endParaRPr>
          </a:p>
          <a:p>
            <a:pPr algn="l" rtl="0" fontAlgn="base"/>
            <a:r>
              <a:rPr lang="da-DK" sz="2400" b="0" i="0" dirty="0">
                <a:effectLst/>
                <a:latin typeface="Calibri" panose="020F0502020204030204" pitchFamily="34" charset="0"/>
              </a:rPr>
              <a:t>V</a:t>
            </a:r>
            <a:r>
              <a:rPr lang="da-DK" sz="1800" b="0" i="0" dirty="0">
                <a:effectLst/>
                <a:latin typeface="Calibri" panose="020F0502020204030204" pitchFamily="34" charset="0"/>
              </a:rPr>
              <a:t>andets kredsløb </a:t>
            </a:r>
            <a:endParaRPr lang="da-DK" sz="1600" b="0" i="0" dirty="0">
              <a:effectLst/>
              <a:latin typeface="Segoe UI" panose="020B0502040204020203" pitchFamily="34" charset="0"/>
            </a:endParaRPr>
          </a:p>
          <a:p>
            <a:pPr algn="l" rtl="0" fontAlgn="base"/>
            <a:r>
              <a:rPr lang="da-DK" sz="1800" b="0" i="0" dirty="0">
                <a:effectLst/>
                <a:latin typeface="Calibri" panose="020F0502020204030204" pitchFamily="34" charset="0"/>
              </a:rPr>
              <a:t>EU ´s relevans </a:t>
            </a:r>
            <a:endParaRPr lang="da-DK" sz="1600" b="0" i="0" dirty="0">
              <a:effectLst/>
              <a:latin typeface="Segoe UI" panose="020B0502040204020203" pitchFamily="34" charset="0"/>
            </a:endParaRPr>
          </a:p>
          <a:p>
            <a:pPr lvl="1" fontAlgn="base"/>
            <a:r>
              <a:rPr lang="da-DK" sz="1400" b="0" i="0" dirty="0">
                <a:effectLst/>
                <a:latin typeface="Calibri" panose="020F0502020204030204" pitchFamily="34" charset="0"/>
              </a:rPr>
              <a:t>Beskyttelse af vandmiljø (sætte standarden samt overvågning)</a:t>
            </a:r>
          </a:p>
          <a:p>
            <a:pPr lvl="1" fontAlgn="base"/>
            <a:r>
              <a:rPr lang="da-DK" sz="1400" b="0" i="0" dirty="0">
                <a:effectLst/>
                <a:latin typeface="Calibri" panose="020F0502020204030204" pitchFamily="34" charset="0"/>
              </a:rPr>
              <a:t>Sikring af drikkevand/drikkevandsforsyning</a:t>
            </a:r>
          </a:p>
          <a:p>
            <a:pPr lvl="1" fontAlgn="base"/>
            <a:r>
              <a:rPr lang="da-DK" sz="1400" b="0" i="0" dirty="0">
                <a:effectLst/>
                <a:latin typeface="Calibri" panose="020F0502020204030204" pitchFamily="34" charset="0"/>
              </a:rPr>
              <a:t>Krav til vandrensning </a:t>
            </a:r>
          </a:p>
          <a:p>
            <a:pPr lvl="1" fontAlgn="base"/>
            <a:r>
              <a:rPr lang="da-DK" sz="1400" b="0" i="0" dirty="0">
                <a:effectLst/>
                <a:latin typeface="Calibri" panose="020F0502020204030204" pitchFamily="34" charset="0"/>
              </a:rPr>
              <a:t>Spildevandsdirektiv </a:t>
            </a:r>
          </a:p>
          <a:p>
            <a:pPr lvl="1" fontAlgn="base"/>
            <a:r>
              <a:rPr lang="da-DK" sz="1400" b="0" i="0" dirty="0">
                <a:effectLst/>
                <a:latin typeface="Calibri" panose="020F0502020204030204" pitchFamily="34" charset="0"/>
              </a:rPr>
              <a:t>Støtte til nye teknologier</a:t>
            </a:r>
          </a:p>
          <a:p>
            <a:pPr algn="l" rtl="0" fontAlgn="base"/>
            <a:r>
              <a:rPr lang="da-DK" sz="1800" dirty="0">
                <a:latin typeface="Calibri" panose="020F0502020204030204" pitchFamily="34" charset="0"/>
              </a:rPr>
              <a:t>G</a:t>
            </a:r>
            <a:r>
              <a:rPr lang="da-DK" sz="1800" b="0" i="0" dirty="0">
                <a:effectLst/>
                <a:latin typeface="Calibri" panose="020F0502020204030204" pitchFamily="34" charset="0"/>
              </a:rPr>
              <a:t>ruppearbejde hjemmesider </a:t>
            </a:r>
            <a:endParaRPr lang="da-DK" sz="1600" b="0" i="0" dirty="0">
              <a:effectLst/>
              <a:latin typeface="Segoe UI" panose="020B0502040204020203" pitchFamily="34" charset="0"/>
            </a:endParaRPr>
          </a:p>
          <a:p>
            <a:endParaRPr lang="en-GB" sz="2400" dirty="0"/>
          </a:p>
        </p:txBody>
      </p:sp>
    </p:spTree>
    <p:extLst>
      <p:ext uri="{BB962C8B-B14F-4D97-AF65-F5344CB8AC3E}">
        <p14:creationId xmlns:p14="http://schemas.microsoft.com/office/powerpoint/2010/main" val="24568251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E5E3-111F-4F3E-9B03-39F49EDCD927}"/>
              </a:ext>
            </a:extLst>
          </p:cNvPr>
          <p:cNvSpPr>
            <a:spLocks noGrp="1"/>
          </p:cNvSpPr>
          <p:nvPr>
            <p:ph type="title"/>
          </p:nvPr>
        </p:nvSpPr>
        <p:spPr/>
        <p:txBody>
          <a:bodyPr/>
          <a:lstStyle/>
          <a:p>
            <a:r>
              <a:rPr lang="en-GB" dirty="0" err="1"/>
              <a:t>Vandmolekylet</a:t>
            </a:r>
            <a:r>
              <a:rPr lang="en-GB" dirty="0"/>
              <a:t> – H</a:t>
            </a:r>
            <a:r>
              <a:rPr lang="en-GB" baseline="-25000" dirty="0"/>
              <a:t>2</a:t>
            </a:r>
            <a:r>
              <a:rPr lang="en-GB" dirty="0"/>
              <a:t>O</a:t>
            </a:r>
          </a:p>
        </p:txBody>
      </p:sp>
      <p:pic>
        <p:nvPicPr>
          <p:cNvPr id="5" name="Content Placeholder 4" descr="A picture containing text, whiteboard&#10;&#10;Description automatically generated">
            <a:extLst>
              <a:ext uri="{FF2B5EF4-FFF2-40B4-BE49-F238E27FC236}">
                <a16:creationId xmlns:a16="http://schemas.microsoft.com/office/drawing/2014/main" id="{98F1FCB1-9B0A-4F88-B9E7-3B637BE66F58}"/>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a:stretch/>
        </p:blipFill>
        <p:spPr>
          <a:xfrm>
            <a:off x="1619434" y="2002164"/>
            <a:ext cx="3858087" cy="3802439"/>
          </a:xfrm>
        </p:spPr>
      </p:pic>
      <p:pic>
        <p:nvPicPr>
          <p:cNvPr id="7" name="Picture 6" descr="A picture containing text, whiteboard&#10;&#10;Description automatically generated">
            <a:extLst>
              <a:ext uri="{FF2B5EF4-FFF2-40B4-BE49-F238E27FC236}">
                <a16:creationId xmlns:a16="http://schemas.microsoft.com/office/drawing/2014/main" id="{6214232F-E8FC-49E1-9567-7E4BC5B34A7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20833" y="2612331"/>
            <a:ext cx="3632493" cy="2440064"/>
          </a:xfrm>
          <a:prstGeom prst="rect">
            <a:avLst/>
          </a:prstGeom>
        </p:spPr>
      </p:pic>
    </p:spTree>
    <p:extLst>
      <p:ext uri="{BB962C8B-B14F-4D97-AF65-F5344CB8AC3E}">
        <p14:creationId xmlns:p14="http://schemas.microsoft.com/office/powerpoint/2010/main" val="98448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E5E3-111F-4F3E-9B03-39F49EDCD927}"/>
              </a:ext>
            </a:extLst>
          </p:cNvPr>
          <p:cNvSpPr>
            <a:spLocks noGrp="1"/>
          </p:cNvSpPr>
          <p:nvPr>
            <p:ph type="title"/>
          </p:nvPr>
        </p:nvSpPr>
        <p:spPr/>
        <p:txBody>
          <a:bodyPr/>
          <a:lstStyle/>
          <a:p>
            <a:r>
              <a:rPr lang="en-GB" dirty="0" err="1"/>
              <a:t>Vands</a:t>
            </a:r>
            <a:r>
              <a:rPr lang="en-GB" dirty="0"/>
              <a:t> </a:t>
            </a:r>
            <a:r>
              <a:rPr lang="en-GB" dirty="0" err="1"/>
              <a:t>egenskaber</a:t>
            </a:r>
            <a:endParaRPr lang="en-GB" dirty="0"/>
          </a:p>
        </p:txBody>
      </p:sp>
      <p:sp>
        <p:nvSpPr>
          <p:cNvPr id="3" name="Content Placeholder 2">
            <a:extLst>
              <a:ext uri="{FF2B5EF4-FFF2-40B4-BE49-F238E27FC236}">
                <a16:creationId xmlns:a16="http://schemas.microsoft.com/office/drawing/2014/main" id="{E85E8EB3-1EE6-48CB-B73F-CB725DC60A61}"/>
              </a:ext>
            </a:extLst>
          </p:cNvPr>
          <p:cNvSpPr>
            <a:spLocks noGrp="1"/>
          </p:cNvSpPr>
          <p:nvPr>
            <p:ph sz="quarter" idx="13"/>
          </p:nvPr>
        </p:nvSpPr>
        <p:spPr>
          <a:xfrm>
            <a:off x="838200" y="1811044"/>
            <a:ext cx="10363826" cy="4184341"/>
          </a:xfrm>
        </p:spPr>
        <p:txBody>
          <a:bodyPr vert="horz" lIns="91440" tIns="45720" rIns="91440" bIns="45720" rtlCol="0" anchor="t">
            <a:normAutofit/>
          </a:bodyPr>
          <a:lstStyle/>
          <a:p>
            <a:r>
              <a:rPr lang="da-DK" dirty="0"/>
              <a:t>Hydrogenbindinger imellem vandmolekyler (kohæsion) og andre overflader (adhæsion).</a:t>
            </a:r>
            <a:endParaRPr lang="da-DK" dirty="0">
              <a:cs typeface="Calibri"/>
            </a:endParaRPr>
          </a:p>
          <a:p>
            <a:r>
              <a:rPr lang="da-DK" dirty="0">
                <a:latin typeface="Calibri"/>
                <a:cs typeface="Calibri"/>
              </a:rPr>
              <a:t>Overfladespænding.</a:t>
            </a:r>
          </a:p>
          <a:p>
            <a:r>
              <a:rPr lang="da-DK" dirty="0"/>
              <a:t>Fantastisk opløsningsmiddel – polaritet.</a:t>
            </a:r>
            <a:endParaRPr lang="da-DK" dirty="0">
              <a:cs typeface="Calibri"/>
            </a:endParaRPr>
          </a:p>
          <a:p>
            <a:r>
              <a:rPr lang="da-DK" dirty="0"/>
              <a:t>Høj varmekapacitet – der skal bruges meget energi for at ændre temperatur på vand </a:t>
            </a:r>
            <a:r>
              <a:rPr lang="da-DK" dirty="0">
                <a:latin typeface="Calibri"/>
                <a:cs typeface="Calibri"/>
              </a:rPr>
              <a:t>→stabilt miljø.</a:t>
            </a:r>
          </a:p>
          <a:p>
            <a:r>
              <a:rPr lang="da-DK" dirty="0">
                <a:latin typeface="Calibri"/>
                <a:cs typeface="Calibri"/>
              </a:rPr>
              <a:t>Is flyder – flere habitater.</a:t>
            </a:r>
          </a:p>
          <a:p>
            <a:r>
              <a:rPr lang="da-DK" dirty="0">
                <a:latin typeface="Calibri"/>
                <a:cs typeface="Calibri"/>
              </a:rPr>
              <a:t>Fordampning af vand giver kølende effekt.</a:t>
            </a:r>
          </a:p>
        </p:txBody>
      </p:sp>
    </p:spTree>
    <p:extLst>
      <p:ext uri="{BB962C8B-B14F-4D97-AF65-F5344CB8AC3E}">
        <p14:creationId xmlns:p14="http://schemas.microsoft.com/office/powerpoint/2010/main" val="203068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E0751857-0329-4A77-9B45-7C5E258BF13C}"/>
              </a:ext>
            </a:extLst>
          </p:cNvPr>
          <p:cNvSpPr txBox="1"/>
          <p:nvPr/>
        </p:nvSpPr>
        <p:spPr>
          <a:xfrm>
            <a:off x="219075" y="6457950"/>
            <a:ext cx="9942145" cy="276999"/>
          </a:xfrm>
          <a:prstGeom prst="rect">
            <a:avLst/>
          </a:prstGeom>
          <a:noFill/>
        </p:spPr>
        <p:txBody>
          <a:bodyPr wrap="none" rtlCol="0">
            <a:spAutoFit/>
          </a:bodyPr>
          <a:lstStyle/>
          <a:p>
            <a:r>
              <a:rPr lang="en-GB" sz="1200" dirty="0" err="1"/>
              <a:t>Figuren</a:t>
            </a:r>
            <a:r>
              <a:rPr lang="en-GB" sz="1200" dirty="0"/>
              <a:t> er </a:t>
            </a:r>
            <a:r>
              <a:rPr lang="en-GB" sz="1200" dirty="0" err="1"/>
              <a:t>fra</a:t>
            </a:r>
            <a:r>
              <a:rPr lang="en-GB" sz="1200" dirty="0"/>
              <a:t> </a:t>
            </a:r>
            <a:r>
              <a:rPr lang="en-GB" sz="1200" dirty="0" err="1"/>
              <a:t>Frøsig</a:t>
            </a:r>
            <a:r>
              <a:rPr lang="en-GB" sz="1200" dirty="0"/>
              <a:t> </a:t>
            </a:r>
            <a:r>
              <a:rPr lang="en-GB" sz="1200" dirty="0" err="1"/>
              <a:t>m.fl</a:t>
            </a:r>
            <a:r>
              <a:rPr lang="en-GB" sz="1200" dirty="0"/>
              <a:t>. </a:t>
            </a:r>
            <a:r>
              <a:rPr lang="en-GB" sz="1200" dirty="0" err="1"/>
              <a:t>Biologi</a:t>
            </a:r>
            <a:r>
              <a:rPr lang="en-GB" sz="1200" dirty="0"/>
              <a:t> i </a:t>
            </a:r>
            <a:r>
              <a:rPr lang="en-GB" sz="1200" dirty="0" err="1"/>
              <a:t>udvikling</a:t>
            </a:r>
            <a:r>
              <a:rPr lang="en-GB" sz="1200" dirty="0"/>
              <a:t>. Nucleus 2015: </a:t>
            </a:r>
            <a:r>
              <a:rPr lang="en-GB" sz="1200" dirty="0">
                <a:hlinkClick r:id="rId2"/>
              </a:rPr>
              <a:t>https://www.nucleus.dk/component/productfiguremanager/figuregroup/?id=33:Figurer%201-30</a:t>
            </a:r>
            <a:r>
              <a:rPr lang="en-GB" sz="1200" dirty="0"/>
              <a:t> </a:t>
            </a:r>
          </a:p>
        </p:txBody>
      </p:sp>
      <p:sp>
        <p:nvSpPr>
          <p:cNvPr id="5" name="Pladsholder til indhold 4">
            <a:extLst>
              <a:ext uri="{FF2B5EF4-FFF2-40B4-BE49-F238E27FC236}">
                <a16:creationId xmlns:a16="http://schemas.microsoft.com/office/drawing/2014/main" id="{19AE5097-3953-48F9-8543-BCFF3AAEC009}"/>
              </a:ext>
            </a:extLst>
          </p:cNvPr>
          <p:cNvSpPr>
            <a:spLocks noGrp="1"/>
          </p:cNvSpPr>
          <p:nvPr>
            <p:ph idx="1"/>
          </p:nvPr>
        </p:nvSpPr>
        <p:spPr/>
        <p:txBody>
          <a:bodyPr vert="horz" lIns="91440" tIns="45720" rIns="91440" bIns="45720" rtlCol="0" anchor="t">
            <a:normAutofit/>
          </a:bodyPr>
          <a:lstStyle/>
          <a:p>
            <a:pPr marL="0" indent="0">
              <a:buNone/>
            </a:pPr>
            <a:r>
              <a:rPr lang="da-DK" dirty="0">
                <a:cs typeface="Calibri"/>
              </a:rPr>
              <a:t>Figuren er fjernet pga. grafikerens rettigheder, men er taget fra</a:t>
            </a:r>
            <a:r>
              <a:rPr lang="da-DK" dirty="0">
                <a:ea typeface="+mn-lt"/>
                <a:cs typeface="+mn-lt"/>
              </a:rPr>
              <a:t> </a:t>
            </a:r>
            <a:r>
              <a:rPr lang="en-GB" dirty="0">
                <a:ea typeface="+mn-lt"/>
                <a:cs typeface="+mn-lt"/>
              </a:rPr>
              <a:t>Frøsig </a:t>
            </a:r>
            <a:r>
              <a:rPr lang="en-GB" err="1">
                <a:ea typeface="+mn-lt"/>
                <a:cs typeface="+mn-lt"/>
              </a:rPr>
              <a:t>m.fl</a:t>
            </a:r>
            <a:r>
              <a:rPr lang="en-GB" dirty="0">
                <a:ea typeface="+mn-lt"/>
                <a:cs typeface="+mn-lt"/>
              </a:rPr>
              <a:t>. </a:t>
            </a:r>
            <a:r>
              <a:rPr lang="en-GB" err="1">
                <a:ea typeface="+mn-lt"/>
                <a:cs typeface="+mn-lt"/>
              </a:rPr>
              <a:t>Biologi</a:t>
            </a:r>
            <a:r>
              <a:rPr lang="en-GB" dirty="0">
                <a:ea typeface="+mn-lt"/>
                <a:cs typeface="+mn-lt"/>
              </a:rPr>
              <a:t> </a:t>
            </a:r>
            <a:r>
              <a:rPr lang="en-GB" err="1">
                <a:ea typeface="+mn-lt"/>
                <a:cs typeface="+mn-lt"/>
              </a:rPr>
              <a:t>i</a:t>
            </a:r>
            <a:r>
              <a:rPr lang="en-GB" dirty="0">
                <a:ea typeface="+mn-lt"/>
                <a:cs typeface="+mn-lt"/>
              </a:rPr>
              <a:t> </a:t>
            </a:r>
            <a:r>
              <a:rPr lang="en-GB" err="1">
                <a:ea typeface="+mn-lt"/>
                <a:cs typeface="+mn-lt"/>
              </a:rPr>
              <a:t>udvikling</a:t>
            </a:r>
            <a:r>
              <a:rPr lang="en-GB" dirty="0">
                <a:ea typeface="+mn-lt"/>
                <a:cs typeface="+mn-lt"/>
              </a:rPr>
              <a:t>. Nucleus </a:t>
            </a:r>
            <a:r>
              <a:rPr lang="en-GB">
                <a:ea typeface="+mn-lt"/>
                <a:cs typeface="+mn-lt"/>
              </a:rPr>
              <a:t>2015. Kan også findes her: </a:t>
            </a:r>
            <a:r>
              <a:rPr lang="en-GB" dirty="0">
                <a:ea typeface="+mn-lt"/>
                <a:cs typeface="+mn-lt"/>
                <a:hlinkClick r:id="rId2"/>
              </a:rPr>
              <a:t>https://www.nucleus.dk/component/productfiguremanager/fig</a:t>
            </a:r>
            <a:r>
              <a:rPr lang="en-GB">
                <a:ea typeface="+mn-lt"/>
                <a:cs typeface="+mn-lt"/>
                <a:hlinkClick r:id="rId2"/>
              </a:rPr>
              <a:t>uregroup/?id=33:Figurer%201-30</a:t>
            </a:r>
            <a:r>
              <a:rPr lang="en-GB">
                <a:ea typeface="+mn-lt"/>
                <a:cs typeface="+mn-lt"/>
              </a:rPr>
              <a:t> Den </a:t>
            </a:r>
            <a:r>
              <a:rPr lang="en-GB" err="1">
                <a:ea typeface="+mn-lt"/>
                <a:cs typeface="+mn-lt"/>
              </a:rPr>
              <a:t>blå</a:t>
            </a:r>
            <a:r>
              <a:rPr lang="en-GB">
                <a:ea typeface="+mn-lt"/>
                <a:cs typeface="+mn-lt"/>
              </a:rPr>
              <a:t> planet, </a:t>
            </a:r>
            <a:r>
              <a:rPr lang="en-GB" err="1">
                <a:ea typeface="+mn-lt"/>
                <a:cs typeface="+mn-lt"/>
              </a:rPr>
              <a:t>figur</a:t>
            </a:r>
            <a:r>
              <a:rPr lang="en-GB" dirty="0">
                <a:ea typeface="+mn-lt"/>
                <a:cs typeface="+mn-lt"/>
              </a:rPr>
              <a:t> 43.</a:t>
            </a:r>
            <a:endParaRPr lang="da-DK" dirty="0">
              <a:ea typeface="+mn-lt"/>
              <a:cs typeface="+mn-lt"/>
            </a:endParaRPr>
          </a:p>
          <a:p>
            <a:endParaRPr lang="da-DK" dirty="0">
              <a:cs typeface="Calibri"/>
            </a:endParaRPr>
          </a:p>
        </p:txBody>
      </p:sp>
    </p:spTree>
    <p:extLst>
      <p:ext uri="{BB962C8B-B14F-4D97-AF65-F5344CB8AC3E}">
        <p14:creationId xmlns:p14="http://schemas.microsoft.com/office/powerpoint/2010/main" val="336157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E5E3-111F-4F3E-9B03-39F49EDCD927}"/>
              </a:ext>
            </a:extLst>
          </p:cNvPr>
          <p:cNvSpPr>
            <a:spLocks noGrp="1"/>
          </p:cNvSpPr>
          <p:nvPr>
            <p:ph type="title"/>
          </p:nvPr>
        </p:nvSpPr>
        <p:spPr/>
        <p:txBody>
          <a:bodyPr/>
          <a:lstStyle/>
          <a:p>
            <a:r>
              <a:rPr lang="en-GB" dirty="0" err="1"/>
              <a:t>Vand</a:t>
            </a:r>
            <a:r>
              <a:rPr lang="en-GB" dirty="0"/>
              <a:t> </a:t>
            </a:r>
            <a:r>
              <a:rPr lang="en-GB" dirty="0" err="1"/>
              <a:t>flyder</a:t>
            </a:r>
            <a:r>
              <a:rPr lang="en-GB" dirty="0"/>
              <a:t> over </a:t>
            </a:r>
            <a:r>
              <a:rPr lang="en-GB" dirty="0" err="1"/>
              <a:t>grænser</a:t>
            </a:r>
            <a:endParaRPr lang="en-GB" dirty="0"/>
          </a:p>
        </p:txBody>
      </p:sp>
      <p:sp>
        <p:nvSpPr>
          <p:cNvPr id="3" name="Content Placeholder 2">
            <a:extLst>
              <a:ext uri="{FF2B5EF4-FFF2-40B4-BE49-F238E27FC236}">
                <a16:creationId xmlns:a16="http://schemas.microsoft.com/office/drawing/2014/main" id="{E85E8EB3-1EE6-48CB-B73F-CB725DC60A61}"/>
              </a:ext>
            </a:extLst>
          </p:cNvPr>
          <p:cNvSpPr>
            <a:spLocks noGrp="1"/>
          </p:cNvSpPr>
          <p:nvPr>
            <p:ph sz="quarter" idx="13"/>
          </p:nvPr>
        </p:nvSpPr>
        <p:spPr>
          <a:xfrm>
            <a:off x="913774" y="1690688"/>
            <a:ext cx="11079958" cy="4100511"/>
          </a:xfrm>
        </p:spPr>
        <p:txBody>
          <a:bodyPr/>
          <a:lstStyle/>
          <a:p>
            <a:pPr marL="0" indent="0">
              <a:buNone/>
            </a:pPr>
            <a:r>
              <a:rPr lang="en-GB" dirty="0"/>
              <a:t>FAKTA:</a:t>
            </a:r>
          </a:p>
          <a:p>
            <a:pPr>
              <a:lnSpc>
                <a:spcPct val="110000"/>
              </a:lnSpc>
            </a:pPr>
            <a:r>
              <a:rPr lang="en-US" sz="2800" dirty="0">
                <a:solidFill>
                  <a:schemeClr val="tx1">
                    <a:lumMod val="65000"/>
                    <a:lumOff val="35000"/>
                  </a:schemeClr>
                </a:solidFill>
              </a:rPr>
              <a:t>Alle EU´s </a:t>
            </a:r>
            <a:r>
              <a:rPr lang="en-US" sz="2800" dirty="0" err="1">
                <a:solidFill>
                  <a:schemeClr val="tx1">
                    <a:lumMod val="65000"/>
                    <a:lumOff val="35000"/>
                  </a:schemeClr>
                </a:solidFill>
              </a:rPr>
              <a:t>lande</a:t>
            </a:r>
            <a:r>
              <a:rPr lang="en-US" sz="2800" dirty="0">
                <a:solidFill>
                  <a:schemeClr val="tx1">
                    <a:lumMod val="65000"/>
                    <a:lumOff val="35000"/>
                  </a:schemeClr>
                </a:solidFill>
              </a:rPr>
              <a:t> med </a:t>
            </a:r>
            <a:r>
              <a:rPr lang="en-US" sz="2800" dirty="0" err="1">
                <a:solidFill>
                  <a:schemeClr val="tx1">
                    <a:lumMod val="65000"/>
                    <a:lumOff val="35000"/>
                  </a:schemeClr>
                </a:solidFill>
              </a:rPr>
              <a:t>undtagelse</a:t>
            </a:r>
            <a:r>
              <a:rPr lang="en-US" sz="2800" dirty="0">
                <a:solidFill>
                  <a:schemeClr val="tx1">
                    <a:lumMod val="65000"/>
                    <a:lumOff val="35000"/>
                  </a:schemeClr>
                </a:solidFill>
              </a:rPr>
              <a:t> </a:t>
            </a:r>
            <a:r>
              <a:rPr lang="en-US" sz="2800" dirty="0" err="1">
                <a:solidFill>
                  <a:schemeClr val="tx1">
                    <a:lumMod val="65000"/>
                    <a:lumOff val="35000"/>
                  </a:schemeClr>
                </a:solidFill>
              </a:rPr>
              <a:t>af</a:t>
            </a:r>
            <a:r>
              <a:rPr lang="en-US" sz="2800" dirty="0">
                <a:solidFill>
                  <a:schemeClr val="tx1">
                    <a:lumMod val="65000"/>
                    <a:lumOff val="35000"/>
                  </a:schemeClr>
                </a:solidFill>
              </a:rPr>
              <a:t> </a:t>
            </a:r>
            <a:r>
              <a:rPr lang="en-US" sz="2800" dirty="0" err="1">
                <a:solidFill>
                  <a:schemeClr val="tx1">
                    <a:lumMod val="65000"/>
                    <a:lumOff val="35000"/>
                  </a:schemeClr>
                </a:solidFill>
              </a:rPr>
              <a:t>øer</a:t>
            </a:r>
            <a:r>
              <a:rPr lang="en-US" sz="2800" dirty="0">
                <a:solidFill>
                  <a:schemeClr val="tx1">
                    <a:lumMod val="65000"/>
                    <a:lumOff val="35000"/>
                  </a:schemeClr>
                </a:solidFill>
              </a:rPr>
              <a:t> </a:t>
            </a:r>
            <a:r>
              <a:rPr lang="en-US" sz="2800" dirty="0" err="1">
                <a:solidFill>
                  <a:schemeClr val="tx1">
                    <a:lumMod val="65000"/>
                    <a:lumOff val="35000"/>
                  </a:schemeClr>
                </a:solidFill>
              </a:rPr>
              <a:t>deler</a:t>
            </a:r>
            <a:r>
              <a:rPr lang="en-US" sz="2800" dirty="0">
                <a:solidFill>
                  <a:schemeClr val="tx1">
                    <a:lumMod val="65000"/>
                    <a:lumOff val="35000"/>
                  </a:schemeClr>
                </a:solidFill>
              </a:rPr>
              <a:t> </a:t>
            </a:r>
            <a:r>
              <a:rPr lang="en-US" sz="2800" dirty="0" err="1">
                <a:solidFill>
                  <a:schemeClr val="tx1">
                    <a:lumMod val="65000"/>
                    <a:lumOff val="35000"/>
                  </a:schemeClr>
                </a:solidFill>
              </a:rPr>
              <a:t>ferskvandområder</a:t>
            </a:r>
            <a:r>
              <a:rPr lang="en-US" sz="2800" dirty="0">
                <a:solidFill>
                  <a:schemeClr val="tx1">
                    <a:lumMod val="65000"/>
                    <a:lumOff val="35000"/>
                  </a:schemeClr>
                </a:solidFill>
              </a:rPr>
              <a:t> med </a:t>
            </a:r>
            <a:r>
              <a:rPr lang="en-US" sz="2800" dirty="0" err="1">
                <a:solidFill>
                  <a:schemeClr val="tx1">
                    <a:lumMod val="65000"/>
                    <a:lumOff val="35000"/>
                  </a:schemeClr>
                </a:solidFill>
              </a:rPr>
              <a:t>nabolande</a:t>
            </a:r>
            <a:r>
              <a:rPr lang="en-US" sz="2800" dirty="0">
                <a:solidFill>
                  <a:schemeClr val="tx1">
                    <a:lumMod val="65000"/>
                    <a:lumOff val="35000"/>
                  </a:schemeClr>
                </a:solidFill>
              </a:rPr>
              <a:t>.</a:t>
            </a:r>
          </a:p>
          <a:p>
            <a:pPr>
              <a:lnSpc>
                <a:spcPct val="110000"/>
              </a:lnSpc>
            </a:pPr>
            <a:r>
              <a:rPr lang="en-US" sz="2800" dirty="0" err="1">
                <a:solidFill>
                  <a:schemeClr val="tx1">
                    <a:lumMod val="65000"/>
                    <a:lumOff val="35000"/>
                  </a:schemeClr>
                </a:solidFill>
              </a:rPr>
              <a:t>Floden</a:t>
            </a:r>
            <a:r>
              <a:rPr lang="en-US" sz="2800" dirty="0">
                <a:solidFill>
                  <a:schemeClr val="tx1">
                    <a:lumMod val="65000"/>
                    <a:lumOff val="35000"/>
                  </a:schemeClr>
                </a:solidFill>
              </a:rPr>
              <a:t> Donau </a:t>
            </a:r>
            <a:r>
              <a:rPr lang="en-US" sz="2800" dirty="0" err="1">
                <a:solidFill>
                  <a:schemeClr val="tx1">
                    <a:lumMod val="65000"/>
                    <a:lumOff val="35000"/>
                  </a:schemeClr>
                </a:solidFill>
              </a:rPr>
              <a:t>krydser</a:t>
            </a:r>
            <a:r>
              <a:rPr lang="en-US" sz="2800" dirty="0">
                <a:solidFill>
                  <a:schemeClr val="tx1">
                    <a:lumMod val="65000"/>
                    <a:lumOff val="35000"/>
                  </a:schemeClr>
                </a:solidFill>
              </a:rPr>
              <a:t> </a:t>
            </a:r>
            <a:r>
              <a:rPr lang="en-US" sz="2800" dirty="0" err="1">
                <a:solidFill>
                  <a:schemeClr val="tx1">
                    <a:lumMod val="65000"/>
                    <a:lumOff val="35000"/>
                  </a:schemeClr>
                </a:solidFill>
              </a:rPr>
              <a:t>f.eks</a:t>
            </a:r>
            <a:r>
              <a:rPr lang="en-US" sz="2800" dirty="0">
                <a:solidFill>
                  <a:schemeClr val="tx1">
                    <a:lumMod val="65000"/>
                    <a:lumOff val="35000"/>
                  </a:schemeClr>
                </a:solidFill>
              </a:rPr>
              <a:t>. 9 </a:t>
            </a:r>
            <a:r>
              <a:rPr lang="en-US" sz="2800" dirty="0" err="1">
                <a:solidFill>
                  <a:schemeClr val="tx1">
                    <a:lumMod val="65000"/>
                    <a:lumOff val="35000"/>
                  </a:schemeClr>
                </a:solidFill>
              </a:rPr>
              <a:t>af</a:t>
            </a:r>
            <a:r>
              <a:rPr lang="en-US" sz="2800" dirty="0">
                <a:solidFill>
                  <a:schemeClr val="tx1">
                    <a:lumMod val="65000"/>
                    <a:lumOff val="35000"/>
                  </a:schemeClr>
                </a:solidFill>
              </a:rPr>
              <a:t> EU´s </a:t>
            </a:r>
            <a:r>
              <a:rPr lang="en-US" sz="2800" dirty="0" err="1">
                <a:solidFill>
                  <a:schemeClr val="tx1">
                    <a:lumMod val="65000"/>
                    <a:lumOff val="35000"/>
                  </a:schemeClr>
                </a:solidFill>
              </a:rPr>
              <a:t>lande</a:t>
            </a:r>
            <a:r>
              <a:rPr lang="en-US" sz="2800" dirty="0">
                <a:solidFill>
                  <a:schemeClr val="tx1">
                    <a:lumMod val="65000"/>
                    <a:lumOff val="35000"/>
                  </a:schemeClr>
                </a:solidFill>
              </a:rPr>
              <a:t>.</a:t>
            </a:r>
          </a:p>
          <a:p>
            <a:pPr>
              <a:lnSpc>
                <a:spcPct val="110000"/>
              </a:lnSpc>
            </a:pPr>
            <a:r>
              <a:rPr lang="en-US" dirty="0" err="1">
                <a:solidFill>
                  <a:schemeClr val="tx1">
                    <a:lumMod val="65000"/>
                    <a:lumOff val="35000"/>
                  </a:schemeClr>
                </a:solidFill>
              </a:rPr>
              <a:t>Overnational</a:t>
            </a:r>
            <a:r>
              <a:rPr lang="en-US" dirty="0">
                <a:solidFill>
                  <a:schemeClr val="tx1">
                    <a:lumMod val="65000"/>
                    <a:lumOff val="35000"/>
                  </a:schemeClr>
                </a:solidFill>
              </a:rPr>
              <a:t> </a:t>
            </a:r>
            <a:r>
              <a:rPr lang="en-US" dirty="0" err="1">
                <a:solidFill>
                  <a:schemeClr val="tx1">
                    <a:lumMod val="65000"/>
                    <a:lumOff val="35000"/>
                  </a:schemeClr>
                </a:solidFill>
              </a:rPr>
              <a:t>regulering</a:t>
            </a:r>
            <a:r>
              <a:rPr lang="en-US" dirty="0">
                <a:solidFill>
                  <a:schemeClr val="tx1">
                    <a:lumMod val="65000"/>
                    <a:lumOff val="35000"/>
                  </a:schemeClr>
                </a:solidFill>
              </a:rPr>
              <a:t> </a:t>
            </a:r>
            <a:r>
              <a:rPr lang="en-US" dirty="0" err="1">
                <a:solidFill>
                  <a:schemeClr val="tx1">
                    <a:lumMod val="65000"/>
                    <a:lumOff val="35000"/>
                  </a:schemeClr>
                </a:solidFill>
              </a:rPr>
              <a:t>nødvendig</a:t>
            </a:r>
            <a:r>
              <a:rPr lang="en-US" dirty="0">
                <a:solidFill>
                  <a:schemeClr val="tx1">
                    <a:lumMod val="65000"/>
                    <a:lumOff val="35000"/>
                  </a:schemeClr>
                </a:solidFill>
              </a:rPr>
              <a:t> – </a:t>
            </a:r>
            <a:r>
              <a:rPr lang="en-US" dirty="0" err="1">
                <a:solidFill>
                  <a:schemeClr val="tx1">
                    <a:lumMod val="65000"/>
                    <a:lumOff val="35000"/>
                  </a:schemeClr>
                </a:solidFill>
              </a:rPr>
              <a:t>vandrammedirektivet</a:t>
            </a:r>
            <a:r>
              <a:rPr lang="en-US" dirty="0">
                <a:solidFill>
                  <a:schemeClr val="tx1">
                    <a:lumMod val="65000"/>
                    <a:lumOff val="35000"/>
                  </a:schemeClr>
                </a:solidFill>
              </a:rPr>
              <a:t> anno 2000</a:t>
            </a:r>
            <a:endParaRPr lang="en-US" sz="2800" dirty="0">
              <a:solidFill>
                <a:schemeClr val="tx1">
                  <a:lumMod val="65000"/>
                  <a:lumOff val="35000"/>
                </a:schemeClr>
              </a:solidFill>
            </a:endParaRPr>
          </a:p>
          <a:p>
            <a:pPr marL="0" indent="0">
              <a:buNone/>
            </a:pPr>
            <a:endParaRPr lang="en-GB" dirty="0"/>
          </a:p>
        </p:txBody>
      </p:sp>
    </p:spTree>
    <p:extLst>
      <p:ext uri="{BB962C8B-B14F-4D97-AF65-F5344CB8AC3E}">
        <p14:creationId xmlns:p14="http://schemas.microsoft.com/office/powerpoint/2010/main" val="212313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3514-7945-483C-AC0F-1EF53BA53E31}"/>
              </a:ext>
            </a:extLst>
          </p:cNvPr>
          <p:cNvSpPr>
            <a:spLocks noGrp="1"/>
          </p:cNvSpPr>
          <p:nvPr>
            <p:ph type="title"/>
          </p:nvPr>
        </p:nvSpPr>
        <p:spPr/>
        <p:txBody>
          <a:bodyPr/>
          <a:lstStyle/>
          <a:p>
            <a:r>
              <a:rPr lang="en-GB" dirty="0" err="1"/>
              <a:t>Vanddirektivet</a:t>
            </a:r>
            <a:r>
              <a:rPr lang="en-GB" dirty="0"/>
              <a:t> - </a:t>
            </a:r>
            <a:r>
              <a:rPr lang="en-GB" dirty="0" err="1"/>
              <a:t>tidslinie</a:t>
            </a:r>
            <a:endParaRPr lang="en-GB" dirty="0"/>
          </a:p>
        </p:txBody>
      </p:sp>
      <p:sp>
        <p:nvSpPr>
          <p:cNvPr id="3" name="Content Placeholder 2">
            <a:extLst>
              <a:ext uri="{FF2B5EF4-FFF2-40B4-BE49-F238E27FC236}">
                <a16:creationId xmlns:a16="http://schemas.microsoft.com/office/drawing/2014/main" id="{C88D85DD-2F4F-4F34-92F9-02BCBC9FDB96}"/>
              </a:ext>
            </a:extLst>
          </p:cNvPr>
          <p:cNvSpPr>
            <a:spLocks noGrp="1"/>
          </p:cNvSpPr>
          <p:nvPr>
            <p:ph sz="quarter" idx="13"/>
          </p:nvPr>
        </p:nvSpPr>
        <p:spPr/>
        <p:txBody>
          <a:bodyPr/>
          <a:lstStyle/>
          <a:p>
            <a:endParaRPr lang="en-GB" dirty="0"/>
          </a:p>
        </p:txBody>
      </p:sp>
      <p:pic>
        <p:nvPicPr>
          <p:cNvPr id="4" name="Picture 3">
            <a:extLst>
              <a:ext uri="{FF2B5EF4-FFF2-40B4-BE49-F238E27FC236}">
                <a16:creationId xmlns:a16="http://schemas.microsoft.com/office/drawing/2014/main" id="{7EF76170-3AE4-4BC2-A8DF-DFC90DD6FA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70523"/>
            <a:ext cx="5810250" cy="4781551"/>
          </a:xfrm>
          <a:prstGeom prst="rect">
            <a:avLst/>
          </a:prstGeom>
        </p:spPr>
      </p:pic>
      <p:pic>
        <p:nvPicPr>
          <p:cNvPr id="6" name="Picture 5">
            <a:extLst>
              <a:ext uri="{FF2B5EF4-FFF2-40B4-BE49-F238E27FC236}">
                <a16:creationId xmlns:a16="http://schemas.microsoft.com/office/drawing/2014/main" id="{90AE8EAD-3A61-4378-AAD6-F50D162835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544"/>
          <a:stretch/>
        </p:blipFill>
        <p:spPr>
          <a:xfrm>
            <a:off x="5810250" y="1194323"/>
            <a:ext cx="5934075" cy="4857752"/>
          </a:xfrm>
          <a:prstGeom prst="rect">
            <a:avLst/>
          </a:prstGeom>
        </p:spPr>
      </p:pic>
      <p:sp>
        <p:nvSpPr>
          <p:cNvPr id="5" name="TextBox 4">
            <a:extLst>
              <a:ext uri="{FF2B5EF4-FFF2-40B4-BE49-F238E27FC236}">
                <a16:creationId xmlns:a16="http://schemas.microsoft.com/office/drawing/2014/main" id="{AB2FD670-7E32-4CB5-B4C3-40275B9544F2}"/>
              </a:ext>
            </a:extLst>
          </p:cNvPr>
          <p:cNvSpPr txBox="1"/>
          <p:nvPr/>
        </p:nvSpPr>
        <p:spPr>
          <a:xfrm>
            <a:off x="102870" y="6492875"/>
            <a:ext cx="3570208" cy="261610"/>
          </a:xfrm>
          <a:prstGeom prst="rect">
            <a:avLst/>
          </a:prstGeom>
          <a:noFill/>
        </p:spPr>
        <p:txBody>
          <a:bodyPr wrap="none" rtlCol="0">
            <a:spAutoFit/>
          </a:bodyPr>
          <a:lstStyle/>
          <a:p>
            <a:r>
              <a:rPr lang="en-GB" sz="1100" dirty="0"/>
              <a:t>Source: Water is for life. EU commission, Luxembourg 2010</a:t>
            </a:r>
          </a:p>
        </p:txBody>
      </p:sp>
    </p:spTree>
    <p:extLst>
      <p:ext uri="{BB962C8B-B14F-4D97-AF65-F5344CB8AC3E}">
        <p14:creationId xmlns:p14="http://schemas.microsoft.com/office/powerpoint/2010/main" val="246256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6CED-5E44-498D-96DA-739F0B626484}"/>
              </a:ext>
            </a:extLst>
          </p:cNvPr>
          <p:cNvSpPr>
            <a:spLocks noGrp="1"/>
          </p:cNvSpPr>
          <p:nvPr>
            <p:ph type="title"/>
          </p:nvPr>
        </p:nvSpPr>
        <p:spPr/>
        <p:txBody>
          <a:bodyPr/>
          <a:lstStyle/>
          <a:p>
            <a:r>
              <a:rPr lang="en-GB" dirty="0"/>
              <a:t>EU´s </a:t>
            </a:r>
            <a:r>
              <a:rPr lang="en-GB" dirty="0" err="1"/>
              <a:t>relevans</a:t>
            </a:r>
            <a:endParaRPr lang="en-GB" dirty="0"/>
          </a:p>
        </p:txBody>
      </p:sp>
      <p:sp>
        <p:nvSpPr>
          <p:cNvPr id="3" name="Content Placeholder 2">
            <a:extLst>
              <a:ext uri="{FF2B5EF4-FFF2-40B4-BE49-F238E27FC236}">
                <a16:creationId xmlns:a16="http://schemas.microsoft.com/office/drawing/2014/main" id="{45561D45-E79D-4441-AB3E-2A3EF2414448}"/>
              </a:ext>
            </a:extLst>
          </p:cNvPr>
          <p:cNvSpPr>
            <a:spLocks noGrp="1"/>
          </p:cNvSpPr>
          <p:nvPr>
            <p:ph sz="quarter" idx="13"/>
          </p:nvPr>
        </p:nvSpPr>
        <p:spPr>
          <a:xfrm>
            <a:off x="913774" y="1690688"/>
            <a:ext cx="10363826" cy="4337250"/>
          </a:xfrm>
        </p:spPr>
        <p:txBody>
          <a:bodyPr/>
          <a:lstStyle/>
          <a:p>
            <a:pPr lvl="1" fontAlgn="base"/>
            <a:r>
              <a:rPr lang="da-DK" sz="2800" b="0" i="0" dirty="0">
                <a:effectLst/>
                <a:latin typeface="Calibri" panose="020F0502020204030204" pitchFamily="34" charset="0"/>
              </a:rPr>
              <a:t>Beskyttelse af vandmiljø (sætte standarden samt overvågning)</a:t>
            </a:r>
          </a:p>
          <a:p>
            <a:pPr lvl="1" fontAlgn="base"/>
            <a:r>
              <a:rPr lang="da-DK" sz="2800" b="0" i="0" dirty="0">
                <a:effectLst/>
                <a:latin typeface="Calibri" panose="020F0502020204030204" pitchFamily="34" charset="0"/>
              </a:rPr>
              <a:t>Sikring af drikkevand/drikkevandsforsyning</a:t>
            </a:r>
          </a:p>
          <a:p>
            <a:pPr lvl="1" fontAlgn="base"/>
            <a:r>
              <a:rPr lang="da-DK" sz="2800" b="0" i="0" dirty="0">
                <a:effectLst/>
                <a:latin typeface="Calibri" panose="020F0502020204030204" pitchFamily="34" charset="0"/>
              </a:rPr>
              <a:t>Krav til vandrensning </a:t>
            </a:r>
          </a:p>
          <a:p>
            <a:pPr lvl="1" fontAlgn="base"/>
            <a:r>
              <a:rPr lang="da-DK" sz="2800" b="0" i="0" dirty="0">
                <a:effectLst/>
                <a:latin typeface="Calibri" panose="020F0502020204030204" pitchFamily="34" charset="0"/>
              </a:rPr>
              <a:t>Spildevandsdirektiv </a:t>
            </a:r>
          </a:p>
          <a:p>
            <a:pPr lvl="1" fontAlgn="base"/>
            <a:r>
              <a:rPr lang="da-DK" sz="2800" b="0" i="0" dirty="0">
                <a:effectLst/>
                <a:latin typeface="Calibri" panose="020F0502020204030204" pitchFamily="34" charset="0"/>
              </a:rPr>
              <a:t>Støtte til nye teknologier</a:t>
            </a:r>
          </a:p>
          <a:p>
            <a:pPr marL="0" indent="0">
              <a:buNone/>
            </a:pPr>
            <a:endParaRPr lang="en-GB" dirty="0"/>
          </a:p>
        </p:txBody>
      </p:sp>
    </p:spTree>
    <p:extLst>
      <p:ext uri="{BB962C8B-B14F-4D97-AF65-F5344CB8AC3E}">
        <p14:creationId xmlns:p14="http://schemas.microsoft.com/office/powerpoint/2010/main" val="1424762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F28738ED30E02428843E3805D8F6321" ma:contentTypeVersion="2" ma:contentTypeDescription="Opret et nyt dokument." ma:contentTypeScope="" ma:versionID="0f0e0e791502bf68353402a5a64f40b0">
  <xsd:schema xmlns:xsd="http://www.w3.org/2001/XMLSchema" xmlns:xs="http://www.w3.org/2001/XMLSchema" xmlns:p="http://schemas.microsoft.com/office/2006/metadata/properties" xmlns:ns2="592416a0-1e6b-427e-96cb-8f9e6b889478" targetNamespace="http://schemas.microsoft.com/office/2006/metadata/properties" ma:root="true" ma:fieldsID="30241ce68b6caa9744342bac8855e8fd" ns2:_="">
    <xsd:import namespace="592416a0-1e6b-427e-96cb-8f9e6b88947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416a0-1e6b-427e-96cb-8f9e6b8894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D04F6F-C78D-401F-9A9D-9B9EC369D4CD}">
  <ds:schemaRefs>
    <ds:schemaRef ds:uri="http://schemas.microsoft.com/sharepoint/v3/contenttype/forms"/>
  </ds:schemaRefs>
</ds:datastoreItem>
</file>

<file path=customXml/itemProps2.xml><?xml version="1.0" encoding="utf-8"?>
<ds:datastoreItem xmlns:ds="http://schemas.openxmlformats.org/officeDocument/2006/customXml" ds:itemID="{E6E10B5D-88BA-4044-B784-63A680AFE5A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26EA90-1D8D-4D98-80D1-BA055603FC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416a0-1e6b-427e-96cb-8f9e6b8894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557</Words>
  <Application>Microsoft Office PowerPoint</Application>
  <PresentationFormat>Widescreen</PresentationFormat>
  <Paragraphs>68</Paragraphs>
  <Slides>15</Slides>
  <Notes>0</Notes>
  <HiddenSlides>0</HiddenSlides>
  <MMClips>0</MMClips>
  <ScaleCrop>false</ScaleCrop>
  <HeadingPairs>
    <vt:vector size="4" baseType="variant">
      <vt:variant>
        <vt:lpstr>Tema</vt:lpstr>
      </vt:variant>
      <vt:variant>
        <vt:i4>1</vt:i4>
      </vt:variant>
      <vt:variant>
        <vt:lpstr>Slidetitler</vt:lpstr>
      </vt:variant>
      <vt:variant>
        <vt:i4>15</vt:i4>
      </vt:variant>
    </vt:vector>
  </HeadingPairs>
  <TitlesOfParts>
    <vt:vector size="16" baseType="lpstr">
      <vt:lpstr>Office Theme</vt:lpstr>
      <vt:lpstr>Spildevand og EU</vt:lpstr>
      <vt:lpstr>FNs bæredygtighedsmål</vt:lpstr>
      <vt:lpstr>Lektionsoversigt</vt:lpstr>
      <vt:lpstr>Vandmolekylet – H2O</vt:lpstr>
      <vt:lpstr>Vands egenskaber</vt:lpstr>
      <vt:lpstr>PowerPoint-præsentation</vt:lpstr>
      <vt:lpstr>Vand flyder over grænser</vt:lpstr>
      <vt:lpstr>Vanddirektivet - tidslinie</vt:lpstr>
      <vt:lpstr>EU´s relevans</vt:lpstr>
      <vt:lpstr>Gruppearbejde om vand og EU – se arbejdsark</vt:lpstr>
      <vt:lpstr>Vandrammedirektivets formål</vt:lpstr>
      <vt:lpstr>PowerPoint-præsentation</vt:lpstr>
      <vt:lpstr>Hvilke krav er der til vandkvalitet?</vt:lpstr>
      <vt:lpstr>Hvilke krav er der til vandkvalitet?</vt:lpstr>
      <vt:lpstr>Hvad er hovedudfordringen?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Spildevand og EU</dc:title>
  <dc:creator>Karen Ronge Baktoft</dc:creator>
  <cp:lastModifiedBy>Karen Ronge Baktoft</cp:lastModifiedBy>
  <cp:revision>25</cp:revision>
  <dcterms:created xsi:type="dcterms:W3CDTF">2020-11-15T07:37:41Z</dcterms:created>
  <dcterms:modified xsi:type="dcterms:W3CDTF">2020-11-19T18:41:00Z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0x0101004F28738ED30E02428843E3805D8F6321</vt:lpwstr>
  </property>
</Properties>
</file>