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3CBCEF-8D35-44F7-8610-2F93BE4D26A1}" v="1" dt="2021-03-29T09:20:38.0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ne Holm" userId="7d842e5b-cf67-4c81-b6ad-77c74fa52b7c" providerId="ADAL" clId="{B63CBCEF-8D35-44F7-8610-2F93BE4D26A1}"/>
    <pc:docChg chg="custSel addSld modSld">
      <pc:chgData name="Lone Holm" userId="7d842e5b-cf67-4c81-b6ad-77c74fa52b7c" providerId="ADAL" clId="{B63CBCEF-8D35-44F7-8610-2F93BE4D26A1}" dt="2021-03-29T09:22:00.202" v="314" actId="255"/>
      <pc:docMkLst>
        <pc:docMk/>
      </pc:docMkLst>
      <pc:sldChg chg="modSp mod">
        <pc:chgData name="Lone Holm" userId="7d842e5b-cf67-4c81-b6ad-77c74fa52b7c" providerId="ADAL" clId="{B63CBCEF-8D35-44F7-8610-2F93BE4D26A1}" dt="2021-03-29T07:26:58.580" v="68" actId="20577"/>
        <pc:sldMkLst>
          <pc:docMk/>
          <pc:sldMk cId="1506956739" sldId="257"/>
        </pc:sldMkLst>
        <pc:spChg chg="mod">
          <ac:chgData name="Lone Holm" userId="7d842e5b-cf67-4c81-b6ad-77c74fa52b7c" providerId="ADAL" clId="{B63CBCEF-8D35-44F7-8610-2F93BE4D26A1}" dt="2021-03-29T07:26:58.580" v="68" actId="20577"/>
          <ac:spMkLst>
            <pc:docMk/>
            <pc:sldMk cId="1506956739" sldId="257"/>
            <ac:spMk id="3" creationId="{0816B539-0D39-4658-B71A-7078FA64E158}"/>
          </ac:spMkLst>
        </pc:spChg>
      </pc:sldChg>
      <pc:sldChg chg="addSp modSp new mod setBg">
        <pc:chgData name="Lone Holm" userId="7d842e5b-cf67-4c81-b6ad-77c74fa52b7c" providerId="ADAL" clId="{B63CBCEF-8D35-44F7-8610-2F93BE4D26A1}" dt="2021-03-29T09:22:00.202" v="314" actId="255"/>
        <pc:sldMkLst>
          <pc:docMk/>
          <pc:sldMk cId="220404616" sldId="258"/>
        </pc:sldMkLst>
        <pc:spChg chg="mod">
          <ac:chgData name="Lone Holm" userId="7d842e5b-cf67-4c81-b6ad-77c74fa52b7c" providerId="ADAL" clId="{B63CBCEF-8D35-44F7-8610-2F93BE4D26A1}" dt="2021-03-29T09:21:40.858" v="313" actId="113"/>
          <ac:spMkLst>
            <pc:docMk/>
            <pc:sldMk cId="220404616" sldId="258"/>
            <ac:spMk id="2" creationId="{F9DA9436-8DB5-4FBD-8ADA-9A18682DF1D0}"/>
          </ac:spMkLst>
        </pc:spChg>
        <pc:spChg chg="mod">
          <ac:chgData name="Lone Holm" userId="7d842e5b-cf67-4c81-b6ad-77c74fa52b7c" providerId="ADAL" clId="{B63CBCEF-8D35-44F7-8610-2F93BE4D26A1}" dt="2021-03-29T09:22:00.202" v="314" actId="255"/>
          <ac:spMkLst>
            <pc:docMk/>
            <pc:sldMk cId="220404616" sldId="258"/>
            <ac:spMk id="3" creationId="{0C50F771-1F20-4C22-9438-313E8710C7B5}"/>
          </ac:spMkLst>
        </pc:spChg>
        <pc:spChg chg="add">
          <ac:chgData name="Lone Holm" userId="7d842e5b-cf67-4c81-b6ad-77c74fa52b7c" providerId="ADAL" clId="{B63CBCEF-8D35-44F7-8610-2F93BE4D26A1}" dt="2021-03-29T09:21:19.308" v="311" actId="26606"/>
          <ac:spMkLst>
            <pc:docMk/>
            <pc:sldMk cId="220404616" sldId="258"/>
            <ac:spMk id="9" creationId="{86C7B4A1-154A-4DF0-AC46-F88D75A2E0FD}"/>
          </ac:spMkLst>
        </pc:spChg>
        <pc:picChg chg="add mod ord">
          <ac:chgData name="Lone Holm" userId="7d842e5b-cf67-4c81-b6ad-77c74fa52b7c" providerId="ADAL" clId="{B63CBCEF-8D35-44F7-8610-2F93BE4D26A1}" dt="2021-03-29T09:21:19.308" v="311" actId="26606"/>
          <ac:picMkLst>
            <pc:docMk/>
            <pc:sldMk cId="220404616" sldId="258"/>
            <ac:picMk id="4" creationId="{728A4772-8807-44CC-BDD9-BDFFED94578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4BD220-C618-431F-A57E-47552B91F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F7EBD05-D605-49A4-A5EE-EB770C7EE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33C83AE-0B28-4BDC-85A5-DDE519510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D67E-188C-4EB4-9AF0-89BABECDE4A2}" type="datetimeFigureOut">
              <a:rPr lang="de-DE" smtClean="0"/>
              <a:t>29.03.2021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2DB3EDF-34C2-4CEC-BEE1-C88496997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C091AFF-4119-404C-8942-E9B0D2438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C0B2-73B6-4610-8588-F8A3D93074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98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5AED14-A00D-4959-8FD1-FD8150B01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CDEE019-E3A6-4326-9CA2-A8DDE2B9C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B651F4-919F-4377-99F9-6673D4E3A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D67E-188C-4EB4-9AF0-89BABECDE4A2}" type="datetimeFigureOut">
              <a:rPr lang="de-DE" smtClean="0"/>
              <a:t>29.03.2021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7C8E484-D1F9-42C3-A90E-6C47AA8F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1C21D59-09B8-42B5-93D3-B7628460C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C0B2-73B6-4610-8588-F8A3D93074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868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76078585-7DFD-4A56-9966-B7E499068D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66AF4F2-87C4-4B2F-9CE6-2356305C9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4496018-3421-4D9F-A70C-67D4AF9DC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D67E-188C-4EB4-9AF0-89BABECDE4A2}" type="datetimeFigureOut">
              <a:rPr lang="de-DE" smtClean="0"/>
              <a:t>29.03.2021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3918DF6-E130-44A3-9B6E-39988F7B4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77EB60A-977D-40BF-8D3B-ABBA8480B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C0B2-73B6-4610-8588-F8A3D93074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52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621F2C-B7A8-4C1F-8ECE-529A586AE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9375204-71B0-48C0-A066-8890C3165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DAEA87C-1A3D-423B-B09B-1A4C7B2F7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D67E-188C-4EB4-9AF0-89BABECDE4A2}" type="datetimeFigureOut">
              <a:rPr lang="de-DE" smtClean="0"/>
              <a:t>29.03.2021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76C4F3F-2D59-4761-BF9A-6BB8C53A1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A8D45A1-68AC-482E-A64B-C2D31D38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C0B2-73B6-4610-8588-F8A3D93074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272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B2C76-3C01-4BA6-9160-F7A72F8F2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3A34EAE-16B7-4F39-AEDB-9B703D50C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000792F-BF29-44E8-8E85-BE3CF0A36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D67E-188C-4EB4-9AF0-89BABECDE4A2}" type="datetimeFigureOut">
              <a:rPr lang="de-DE" smtClean="0"/>
              <a:t>29.03.2021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A92612E-3404-4624-8147-5A9FCBB8D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1C30F5D-C5B6-4CDA-8E34-15008AFDB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C0B2-73B6-4610-8588-F8A3D93074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404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F9FDD1-FEA8-41E2-92F5-A4CDC614B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46788A5-CF24-47F0-8CDD-F564CAC0FF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A8096E2-D24F-4C36-992A-1ECD24BC8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7C623DA-5807-4484-8BE9-304EC4A1E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D67E-188C-4EB4-9AF0-89BABECDE4A2}" type="datetimeFigureOut">
              <a:rPr lang="de-DE" smtClean="0"/>
              <a:t>29.03.2021</a:t>
            </a:fld>
            <a:endParaRPr lang="de-DE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11FCECD-FFC6-4AB9-AC85-BD04CFA92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9A3D645-1801-4B0D-AD04-E6570D8BD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C0B2-73B6-4610-8588-F8A3D93074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46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23FEDF-4305-4A91-A954-7EA6A4F8C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9482B63-6D30-413B-86AF-4FA66B7E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0192640-49C4-4CDC-9686-7D78826B7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AD8F7995-A606-4F9B-BF7D-91CB2EBEF0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E9FF201-3F0E-4A39-A6B6-BC07903432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D0177BD-2BB9-41D7-857C-F5CFB8D6F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D67E-188C-4EB4-9AF0-89BABECDE4A2}" type="datetimeFigureOut">
              <a:rPr lang="de-DE" smtClean="0"/>
              <a:t>29.03.2021</a:t>
            </a:fld>
            <a:endParaRPr lang="de-DE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BA9E12BD-A806-44DF-8083-D8E620A84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13524CBB-3B1C-4060-8E0B-386D6A41C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C0B2-73B6-4610-8588-F8A3D93074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9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11D9A-6BCC-47D4-ACA1-8640A0DBB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44186ED-0CEE-43C3-AFD0-4F5EFBFB5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D67E-188C-4EB4-9AF0-89BABECDE4A2}" type="datetimeFigureOut">
              <a:rPr lang="de-DE" smtClean="0"/>
              <a:t>29.03.2021</a:t>
            </a:fld>
            <a:endParaRPr lang="de-DE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9E87BA2-ECA8-4690-8912-B265DE5AF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B001B4B-5F42-4462-A3EE-4EF93EEB2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C0B2-73B6-4610-8588-F8A3D93074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949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E7D8F50-B394-402A-ABC5-FAC66553E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D67E-188C-4EB4-9AF0-89BABECDE4A2}" type="datetimeFigureOut">
              <a:rPr lang="de-DE" smtClean="0"/>
              <a:t>29.03.2021</a:t>
            </a:fld>
            <a:endParaRPr lang="de-DE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D0875BCE-C865-454A-8EFD-CBCDDC86B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E12F86C2-02AA-401C-98C6-56C869309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C0B2-73B6-4610-8588-F8A3D93074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69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F43BDA-CB7B-4093-87E1-B758E9076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0CF7DAA-63A4-46E3-9BB0-789BA328F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2CF84ED-4FA0-4624-B210-F88EA647ED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99A7D9E-629E-4EE1-BDD2-66DFF8918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D67E-188C-4EB4-9AF0-89BABECDE4A2}" type="datetimeFigureOut">
              <a:rPr lang="de-DE" smtClean="0"/>
              <a:t>29.03.2021</a:t>
            </a:fld>
            <a:endParaRPr lang="de-DE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D10677A-561A-4C1E-ABB4-8B69E6EC2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4DED3CB-CBB6-4F49-877E-475BFBED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C0B2-73B6-4610-8588-F8A3D93074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885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740F4-9E90-476A-96E2-3A1E93E12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F071AD78-18A5-4016-ACAA-002235EFB2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3B7F751-F00B-48DB-85CC-0937816CE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3950575-454F-4EAE-923C-EF8C8388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D67E-188C-4EB4-9AF0-89BABECDE4A2}" type="datetimeFigureOut">
              <a:rPr lang="de-DE" smtClean="0"/>
              <a:t>29.03.2021</a:t>
            </a:fld>
            <a:endParaRPr lang="de-DE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AD97BF5-C89C-4F93-97AF-84C719B65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16A68D0-763B-4180-AB80-EFE116264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C0B2-73B6-4610-8588-F8A3D93074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385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E1CFCD0-C175-4FB6-B29C-A28E7906A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FDEECBB-D2BF-4828-A772-4B86E49AB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0F27A75-5B80-4D09-A967-C89C833B7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0D67E-188C-4EB4-9AF0-89BABECDE4A2}" type="datetimeFigureOut">
              <a:rPr lang="de-DE" smtClean="0"/>
              <a:t>29.03.2021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06AB0F7-B553-4881-93C4-59BAA9E994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330BC90-3281-47A1-8ED2-280A7DFB37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1C0B2-73B6-4610-8588-F8A3D93074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04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nric.org/de/17ziel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F314F5-EC6F-443A-A32D-0B8C4094B0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C60EC9F-1AAC-49DD-BF45-16CB17A927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5400B5C-E35D-4AA9-958A-2EF118B87D04}"/>
              </a:ext>
            </a:extLst>
          </p:cNvPr>
          <p:cNvSpPr/>
          <p:nvPr/>
        </p:nvSpPr>
        <p:spPr>
          <a:xfrm>
            <a:off x="0" y="646441"/>
            <a:ext cx="12188952" cy="39521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5E18B91E-92D3-472A-88CF-623CF518B54A}"/>
              </a:ext>
            </a:extLst>
          </p:cNvPr>
          <p:cNvSpPr txBox="1">
            <a:spLocks/>
          </p:cNvSpPr>
          <p:nvPr/>
        </p:nvSpPr>
        <p:spPr>
          <a:xfrm>
            <a:off x="960121" y="1240403"/>
            <a:ext cx="6600008" cy="29419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a-DK" sz="660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Präsentation</a:t>
            </a:r>
            <a:r>
              <a:rPr lang="da-DK" sz="6600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br>
              <a:rPr lang="da-DK" sz="6600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da-DK" sz="660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eines</a:t>
            </a:r>
            <a:r>
              <a:rPr lang="da-DK" sz="6600" b="1" dirty="0">
                <a:solidFill>
                  <a:schemeClr val="bg1"/>
                </a:solidFill>
                <a:latin typeface="Arial Black" panose="020B0A04020102020204" pitchFamily="34" charset="0"/>
              </a:rPr>
              <a:t> der 17 </a:t>
            </a:r>
            <a:r>
              <a:rPr lang="da-DK" sz="660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Ziele</a:t>
            </a:r>
            <a:endParaRPr lang="de-DE" sz="66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18A839AD-D2D7-444C-812C-2B73E7CC7635}"/>
              </a:ext>
            </a:extLst>
          </p:cNvPr>
          <p:cNvPicPr/>
          <p:nvPr/>
        </p:nvPicPr>
        <p:blipFill rotWithShape="1">
          <a:blip r:embed="rId2"/>
          <a:srcRect l="4049" t="47646" r="5004" b="31855"/>
          <a:stretch/>
        </p:blipFill>
        <p:spPr bwMode="auto">
          <a:xfrm>
            <a:off x="0" y="4926357"/>
            <a:ext cx="12188952" cy="1618822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15384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7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2C4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60EF482-4C13-4832-9A17-C89BC2710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16804"/>
            <a:ext cx="6594189" cy="1625210"/>
          </a:xfrm>
        </p:spPr>
        <p:txBody>
          <a:bodyPr>
            <a:normAutofit/>
          </a:bodyPr>
          <a:lstStyle/>
          <a:p>
            <a:r>
              <a:rPr lang="da-DK">
                <a:solidFill>
                  <a:srgbClr val="FFFFFF"/>
                </a:solidFill>
              </a:rPr>
              <a:t>Präsentation eines Nachhaltigkeitsziels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1030" name="Rectangle 73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 descr="Die 17 Ziele für nachhaltige Entwicklung">
            <a:extLst>
              <a:ext uri="{FF2B5EF4-FFF2-40B4-BE49-F238E27FC236}">
                <a16:creationId xmlns:a16="http://schemas.microsoft.com/office/drawing/2014/main" id="{952D1A11-6F9F-4F89-B83B-1F63236F2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1732" y="2402102"/>
            <a:ext cx="7099298" cy="399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16B539-0D39-4658-B71A-7078FA64E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0" y="758104"/>
            <a:ext cx="3844543" cy="5922095"/>
          </a:xfrm>
        </p:spPr>
        <p:txBody>
          <a:bodyPr anchor="ctr">
            <a:normAutofit fontScale="92500" lnSpcReduction="10000"/>
          </a:bodyPr>
          <a:lstStyle/>
          <a:p>
            <a:r>
              <a:rPr lang="da-DK" sz="2100" dirty="0" err="1">
                <a:solidFill>
                  <a:srgbClr val="FFFFFF"/>
                </a:solidFill>
              </a:rPr>
              <a:t>Wählt</a:t>
            </a:r>
            <a:r>
              <a:rPr lang="da-DK" sz="2100" dirty="0">
                <a:solidFill>
                  <a:srgbClr val="FFFFFF"/>
                </a:solidFill>
              </a:rPr>
              <a:t> ein </a:t>
            </a:r>
            <a:r>
              <a:rPr lang="da-DK" sz="2100" dirty="0" err="1">
                <a:solidFill>
                  <a:srgbClr val="FFFFFF"/>
                </a:solidFill>
              </a:rPr>
              <a:t>Ziel</a:t>
            </a:r>
            <a:endParaRPr lang="da-DK" sz="2100" dirty="0">
              <a:solidFill>
                <a:srgbClr val="FFFFFF"/>
              </a:solidFill>
            </a:endParaRPr>
          </a:p>
          <a:p>
            <a:r>
              <a:rPr lang="da-DK" sz="2100" dirty="0" err="1">
                <a:solidFill>
                  <a:srgbClr val="FFFFFF"/>
                </a:solidFill>
              </a:rPr>
              <a:t>Findet</a:t>
            </a:r>
            <a:r>
              <a:rPr lang="da-DK" sz="2100" dirty="0">
                <a:solidFill>
                  <a:srgbClr val="FFFFFF"/>
                </a:solidFill>
              </a:rPr>
              <a:t> Informationen</a:t>
            </a:r>
          </a:p>
          <a:p>
            <a:r>
              <a:rPr lang="da-DK" sz="2100" dirty="0" err="1">
                <a:solidFill>
                  <a:srgbClr val="FFFFFF"/>
                </a:solidFill>
              </a:rPr>
              <a:t>Macht</a:t>
            </a:r>
            <a:r>
              <a:rPr lang="da-DK" sz="2100" dirty="0">
                <a:solidFill>
                  <a:srgbClr val="FFFFFF"/>
                </a:solidFill>
              </a:rPr>
              <a:t> </a:t>
            </a:r>
            <a:r>
              <a:rPr lang="da-DK" sz="2100" dirty="0" err="1">
                <a:solidFill>
                  <a:srgbClr val="FFFFFF"/>
                </a:solidFill>
              </a:rPr>
              <a:t>eine</a:t>
            </a:r>
            <a:r>
              <a:rPr lang="da-DK" sz="2100" dirty="0">
                <a:solidFill>
                  <a:srgbClr val="FFFFFF"/>
                </a:solidFill>
              </a:rPr>
              <a:t> </a:t>
            </a:r>
            <a:r>
              <a:rPr lang="da-DK" sz="2100" dirty="0" err="1">
                <a:solidFill>
                  <a:srgbClr val="FFFFFF"/>
                </a:solidFill>
              </a:rPr>
              <a:t>mündliche</a:t>
            </a:r>
            <a:r>
              <a:rPr lang="da-DK" sz="2100" dirty="0">
                <a:solidFill>
                  <a:srgbClr val="FFFFFF"/>
                </a:solidFill>
              </a:rPr>
              <a:t> </a:t>
            </a:r>
            <a:r>
              <a:rPr lang="da-DK" sz="2100" dirty="0" err="1">
                <a:solidFill>
                  <a:srgbClr val="FFFFFF"/>
                </a:solidFill>
              </a:rPr>
              <a:t>Präsentation</a:t>
            </a:r>
            <a:endParaRPr lang="da-DK" sz="2100" dirty="0">
              <a:solidFill>
                <a:srgbClr val="FFFFFF"/>
              </a:solidFill>
            </a:endParaRPr>
          </a:p>
          <a:p>
            <a:endParaRPr lang="da-DK" sz="21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DE" sz="2100" dirty="0">
                <a:solidFill>
                  <a:srgbClr val="FFFFFF"/>
                </a:solidFill>
              </a:rPr>
              <a:t>Inspirationsfragen für die Präsentation:</a:t>
            </a:r>
          </a:p>
          <a:p>
            <a:r>
              <a:rPr lang="de-DE" sz="2100" dirty="0">
                <a:solidFill>
                  <a:srgbClr val="FFFFFF"/>
                </a:solidFill>
              </a:rPr>
              <a:t>Welches Ziel habt ihr gewählt?</a:t>
            </a:r>
          </a:p>
          <a:p>
            <a:r>
              <a:rPr lang="de-DE" sz="2100" dirty="0">
                <a:solidFill>
                  <a:srgbClr val="FFFFFF"/>
                </a:solidFill>
              </a:rPr>
              <a:t>Warum ist dieses Ziel wichtig?</a:t>
            </a:r>
          </a:p>
          <a:p>
            <a:r>
              <a:rPr lang="de-DE" sz="2100" dirty="0">
                <a:solidFill>
                  <a:srgbClr val="FFFFFF"/>
                </a:solidFill>
              </a:rPr>
              <a:t>Wie ist der aktuelle Zustand des Problems?</a:t>
            </a:r>
          </a:p>
          <a:p>
            <a:r>
              <a:rPr lang="de-DE" sz="2100" dirty="0">
                <a:solidFill>
                  <a:srgbClr val="FFFFFF"/>
                </a:solidFill>
              </a:rPr>
              <a:t>Ist es einfach oder schwierig, das Ziel zu erreichen?</a:t>
            </a:r>
          </a:p>
          <a:p>
            <a:r>
              <a:rPr lang="de-DE" sz="2100" dirty="0">
                <a:solidFill>
                  <a:srgbClr val="FFFFFF"/>
                </a:solidFill>
              </a:rPr>
              <a:t>Was sind die Herausforderungen?</a:t>
            </a:r>
          </a:p>
          <a:p>
            <a:r>
              <a:rPr lang="de-DE" sz="2100" dirty="0">
                <a:solidFill>
                  <a:srgbClr val="FFFFFF"/>
                </a:solidFill>
              </a:rPr>
              <a:t>Welche Rolle spielt das Ziel in euren Leben?</a:t>
            </a:r>
          </a:p>
          <a:p>
            <a:r>
              <a:rPr lang="de-DE" sz="2100" dirty="0">
                <a:solidFill>
                  <a:srgbClr val="FFFFFF"/>
                </a:solidFill>
              </a:rPr>
              <a:t>Was können wir in Dänemark tun, um das Ziel zu erreichen?</a:t>
            </a:r>
          </a:p>
          <a:p>
            <a:endParaRPr lang="de-DE" sz="1400" dirty="0">
              <a:solidFill>
                <a:srgbClr val="FFFFFF"/>
              </a:solidFill>
            </a:endParaRPr>
          </a:p>
          <a:p>
            <a:endParaRPr lang="de-DE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95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e 17 Ziele für nachhaltige Entwicklung">
            <a:extLst>
              <a:ext uri="{FF2B5EF4-FFF2-40B4-BE49-F238E27FC236}">
                <a16:creationId xmlns:a16="http://schemas.microsoft.com/office/drawing/2014/main" id="{728A4772-8807-44CC-BDD9-BDFFED9457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1" r="9091" b="31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9DA9436-8DB5-4FBD-8ADA-9A18682DF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>
            <a:normAutofit/>
          </a:bodyPr>
          <a:lstStyle/>
          <a:p>
            <a:r>
              <a:rPr lang="da-DK" b="1" dirty="0"/>
              <a:t>Die </a:t>
            </a:r>
            <a:r>
              <a:rPr lang="da-DK" b="1" dirty="0" err="1"/>
              <a:t>Präsentation</a:t>
            </a:r>
            <a:endParaRPr lang="de-DE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C50F771-1F20-4C22-9438-313E8710C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109" y="2121763"/>
            <a:ext cx="6620505" cy="3773010"/>
          </a:xfrm>
        </p:spPr>
        <p:txBody>
          <a:bodyPr>
            <a:normAutofit/>
          </a:bodyPr>
          <a:lstStyle/>
          <a:p>
            <a:r>
              <a:rPr lang="da-DK" dirty="0"/>
              <a:t>UNRIC – Regionales </a:t>
            </a:r>
            <a:r>
              <a:rPr lang="da-DK" dirty="0" err="1"/>
              <a:t>Informationszentum</a:t>
            </a:r>
            <a:r>
              <a:rPr lang="da-DK" dirty="0"/>
              <a:t> der </a:t>
            </a:r>
            <a:r>
              <a:rPr lang="da-DK" dirty="0" err="1"/>
              <a:t>Vereinten</a:t>
            </a:r>
            <a:r>
              <a:rPr lang="da-DK" dirty="0"/>
              <a:t> Nationen: </a:t>
            </a:r>
            <a:r>
              <a:rPr lang="da-DK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https://unric.org/de/17ziele/</a:t>
            </a:r>
            <a:endParaRPr lang="da-DK" dirty="0"/>
          </a:p>
          <a:p>
            <a:r>
              <a:rPr lang="da-DK" dirty="0"/>
              <a:t>Die </a:t>
            </a:r>
            <a:r>
              <a:rPr lang="da-DK" dirty="0" err="1"/>
              <a:t>Quizfragen</a:t>
            </a:r>
            <a:r>
              <a:rPr lang="da-DK" dirty="0"/>
              <a:t> vom </a:t>
            </a:r>
            <a:r>
              <a:rPr lang="da-DK" dirty="0" err="1"/>
              <a:t>Brettspiel</a:t>
            </a:r>
            <a:endParaRPr lang="da-DK" dirty="0"/>
          </a:p>
          <a:p>
            <a:endParaRPr lang="da-DK" dirty="0"/>
          </a:p>
          <a:p>
            <a:r>
              <a:rPr lang="da-DK" dirty="0" err="1"/>
              <a:t>Ihr</a:t>
            </a:r>
            <a:r>
              <a:rPr lang="da-DK" dirty="0"/>
              <a:t> </a:t>
            </a:r>
            <a:r>
              <a:rPr lang="da-DK" dirty="0" err="1"/>
              <a:t>könnt</a:t>
            </a:r>
            <a:r>
              <a:rPr lang="da-DK" dirty="0"/>
              <a:t> gerne ein bis </a:t>
            </a:r>
            <a:r>
              <a:rPr lang="da-DK" dirty="0" err="1"/>
              <a:t>zwei</a:t>
            </a:r>
            <a:r>
              <a:rPr lang="da-DK" dirty="0"/>
              <a:t> Bilder in die </a:t>
            </a:r>
            <a:r>
              <a:rPr lang="da-DK" dirty="0" err="1"/>
              <a:t>Präsentation</a:t>
            </a:r>
            <a:r>
              <a:rPr lang="da-DK" dirty="0"/>
              <a:t> mit </a:t>
            </a:r>
            <a:r>
              <a:rPr lang="da-DK" dirty="0" err="1"/>
              <a:t>einbeziehen</a:t>
            </a:r>
            <a:r>
              <a:rPr lang="da-DK" dirty="0"/>
              <a:t>, die </a:t>
            </a:r>
            <a:r>
              <a:rPr lang="da-DK" dirty="0" err="1"/>
              <a:t>ihr</a:t>
            </a:r>
            <a:r>
              <a:rPr lang="da-DK" dirty="0"/>
              <a:t> </a:t>
            </a:r>
            <a:r>
              <a:rPr lang="da-DK" dirty="0" err="1"/>
              <a:t>dann</a:t>
            </a:r>
            <a:r>
              <a:rPr lang="da-DK" dirty="0"/>
              <a:t> </a:t>
            </a:r>
            <a:r>
              <a:rPr lang="da-DK" dirty="0" err="1"/>
              <a:t>beschreibt</a:t>
            </a:r>
            <a:r>
              <a:rPr lang="da-DK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404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Office-tema</vt:lpstr>
      <vt:lpstr>PowerPoint-præsentation</vt:lpstr>
      <vt:lpstr>Präsentation eines Nachhaltigkeitsziels</vt:lpstr>
      <vt:lpstr>Die 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Lone Holm</dc:creator>
  <cp:lastModifiedBy>Lone Holm</cp:lastModifiedBy>
  <cp:revision>3</cp:revision>
  <dcterms:created xsi:type="dcterms:W3CDTF">2021-03-24T10:58:32Z</dcterms:created>
  <dcterms:modified xsi:type="dcterms:W3CDTF">2021-03-29T09:22:08Z</dcterms:modified>
</cp:coreProperties>
</file>